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4"/>
  </p:notesMasterIdLst>
  <p:sldIdLst>
    <p:sldId id="256" r:id="rId2"/>
    <p:sldId id="258" r:id="rId3"/>
    <p:sldId id="260" r:id="rId4"/>
    <p:sldId id="266" r:id="rId5"/>
    <p:sldId id="288" r:id="rId6"/>
    <p:sldId id="286" r:id="rId7"/>
    <p:sldId id="289" r:id="rId8"/>
    <p:sldId id="290" r:id="rId9"/>
    <p:sldId id="291" r:id="rId10"/>
    <p:sldId id="293" r:id="rId11"/>
    <p:sldId id="292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287" r:id="rId23"/>
    <p:sldId id="305" r:id="rId24"/>
    <p:sldId id="306" r:id="rId25"/>
    <p:sldId id="304" r:id="rId26"/>
    <p:sldId id="309" r:id="rId27"/>
    <p:sldId id="308" r:id="rId28"/>
    <p:sldId id="310" r:id="rId29"/>
    <p:sldId id="312" r:id="rId30"/>
    <p:sldId id="313" r:id="rId31"/>
    <p:sldId id="314" r:id="rId32"/>
    <p:sldId id="284" r:id="rId33"/>
  </p:sldIdLst>
  <p:sldSz cx="9144000" cy="5143500" type="screen16x9"/>
  <p:notesSz cx="6858000" cy="9144000"/>
  <p:embeddedFontLst>
    <p:embeddedFont>
      <p:font typeface="Arvo" panose="020B0604020202020204" charset="0"/>
      <p:regular r:id="rId35"/>
      <p:bold r:id="rId36"/>
      <p:italic r:id="rId37"/>
      <p:boldItalic r:id="rId38"/>
    </p:embeddedFont>
    <p:embeddedFont>
      <p:font typeface="Fira Sans Extra Condensed" panose="020B0604020202020204" charset="0"/>
      <p:regular r:id="rId39"/>
      <p:bold r:id="rId40"/>
      <p:italic r:id="rId41"/>
      <p:boldItalic r:id="rId42"/>
    </p:embeddedFont>
    <p:embeddedFont>
      <p:font typeface="Fira Sans Extra Condensed Medium" panose="020B0604020202020204" charset="0"/>
      <p:regular r:id="rId43"/>
      <p:bold r:id="rId44"/>
      <p:italic r:id="rId45"/>
      <p:boldItalic r:id="rId46"/>
    </p:embeddedFont>
    <p:embeddedFont>
      <p:font typeface="Roboto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440">
          <p15:clr>
            <a:srgbClr val="9AA0A6"/>
          </p15:clr>
        </p15:guide>
        <p15:guide id="2" pos="454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C44085-8DB1-47FC-94B4-2D969C7BB0D6}">
  <a:tblStyle styleId="{53C44085-8DB1-47FC-94B4-2D969C7BB0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398" autoAdjust="0"/>
  </p:normalViewPr>
  <p:slideViewPr>
    <p:cSldViewPr snapToGrid="0">
      <p:cViewPr varScale="1">
        <p:scale>
          <a:sx n="109" d="100"/>
          <a:sy n="109" d="100"/>
        </p:scale>
        <p:origin x="1674" y="-66"/>
      </p:cViewPr>
      <p:guideLst>
        <p:guide pos="1440"/>
        <p:guide pos="45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899f81a2_1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899f81a2_1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922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1" name="Google Shape;3311;g5981587379_0_1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2" name="Google Shape;3312;g5981587379_0_1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166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first take a look at the trusty and often used structural directive </a:t>
            </a:r>
            <a:r>
              <a:rPr lang="en-US" dirty="0" err="1"/>
              <a:t>NgIf</a:t>
            </a:r>
            <a:r>
              <a:rPr lang="en-US" dirty="0"/>
              <a:t> .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NgIf</a:t>
            </a:r>
            <a:r>
              <a:rPr lang="en-US" dirty="0"/>
              <a:t> directive allows you to conditionally hide or show elements in your UI. The syn‐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tax, as mentioned earlier, starts with an asterisk as it is a structural directive that can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conditionally remove or add elements to our rendered HTML.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NgIf</a:t>
            </a:r>
            <a:r>
              <a:rPr lang="en-US" dirty="0"/>
              <a:t> uses one of the simplest </a:t>
            </a:r>
            <a:r>
              <a:rPr lang="en-US" dirty="0" err="1"/>
              <a:t>microsyntaxes</a:t>
            </a:r>
            <a:r>
              <a:rPr lang="en-US" dirty="0"/>
              <a:t> of all the structural directives, as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simply expects the expression provided to it to evaluate to a truthy value. This is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concept of truthiness (as explained previously), so the </a:t>
            </a:r>
            <a:r>
              <a:rPr lang="en-US" dirty="0" err="1"/>
              <a:t>boolean</a:t>
            </a:r>
            <a:r>
              <a:rPr lang="en-US" dirty="0"/>
              <a:t> true value,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nonzero number, a nonempty string, and a nonnull object would all be treated 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true. This also makes it convenient to have templates that show up if certain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are present and nonnull.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build on the examples from the previous chapter, so if you don’t have it, feel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free to grab the final code we were working with from the GitHub repository.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codebase is in chapter2/stock-market, which is the base for the code in this chapter.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modify the Add to Favorite button such that instead of getting disabled, we hide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button if the stock is already favorited. We don’t need to make any changes to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 or CSS code, but instead just to the </a:t>
            </a:r>
            <a:r>
              <a:rPr lang="en-US" dirty="0" err="1"/>
              <a:t>src</a:t>
            </a:r>
            <a:r>
              <a:rPr lang="en-US" dirty="0"/>
              <a:t>/app/stock/stock-item/stock-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item.component.html file as follows: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&lt;div class="stock-container"&gt;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&lt;div class="name"&gt;{{stock.name + ' (' + </a:t>
            </a:r>
            <a:r>
              <a:rPr lang="en-US" dirty="0" err="1"/>
              <a:t>stock.code</a:t>
            </a:r>
            <a:r>
              <a:rPr lang="en-US" dirty="0"/>
              <a:t> + ')'}}&lt;/div&gt;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&lt;div class="price"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[class]="</a:t>
            </a:r>
            <a:r>
              <a:rPr lang="en-US" dirty="0" err="1"/>
              <a:t>stock.isPositiveChange</a:t>
            </a:r>
            <a:r>
              <a:rPr lang="en-US" dirty="0"/>
              <a:t>() ? 'positive' : 'negative'"&gt;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$ {{</a:t>
            </a:r>
            <a:r>
              <a:rPr lang="en-US" dirty="0" err="1"/>
              <a:t>stock.price</a:t>
            </a:r>
            <a:r>
              <a:rPr lang="en-US" dirty="0"/>
              <a:t>}}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&lt;/div&gt;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&lt;button (click)="</a:t>
            </a:r>
            <a:r>
              <a:rPr lang="en-US" dirty="0" err="1"/>
              <a:t>toggleFavorite</a:t>
            </a:r>
            <a:r>
              <a:rPr lang="en-US" dirty="0"/>
              <a:t>($event)"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</a:t>
            </a:r>
            <a:r>
              <a:rPr lang="en-US" dirty="0" err="1"/>
              <a:t>ngIf</a:t>
            </a:r>
            <a:r>
              <a:rPr lang="en-US" dirty="0"/>
              <a:t>="!</a:t>
            </a:r>
            <a:r>
              <a:rPr lang="en-US" dirty="0" err="1"/>
              <a:t>stock.favorite</a:t>
            </a:r>
            <a:r>
              <a:rPr lang="en-US" dirty="0"/>
              <a:t>"&gt;Add to Favorite&lt;/button&gt;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&lt;/div&gt;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 the button , we added the conditionality with *</a:t>
            </a:r>
            <a:r>
              <a:rPr lang="en-US" dirty="0" err="1"/>
              <a:t>ngIf</a:t>
            </a:r>
            <a:r>
              <a:rPr lang="en-US" dirty="0"/>
              <a:t>="!</a:t>
            </a:r>
            <a:r>
              <a:rPr lang="en-US" dirty="0" err="1"/>
              <a:t>stock.favorite</a:t>
            </a:r>
            <a:r>
              <a:rPr lang="en-US" dirty="0"/>
              <a:t>" . This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tells Angular to add the element if the stock is not favorited, and remove it from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 if it is currently a favorite stock. Now when you load the page, you will see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button by default. Once you click the Add to Favorite button, the </a:t>
            </a:r>
            <a:r>
              <a:rPr lang="en-US" dirty="0" err="1"/>
              <a:t>boolean</a:t>
            </a:r>
            <a:r>
              <a:rPr lang="en-US" dirty="0"/>
              <a:t> will flip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the stock will now be favorited. Angular will automatically at this point hide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button from the UI.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inspect the HTML of the page, you will see that the element is actually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removed from the rendered DOM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Remove Versus Hide Element?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does *</a:t>
            </a:r>
            <a:r>
              <a:rPr lang="en-US" dirty="0" err="1"/>
              <a:t>ngIf</a:t>
            </a:r>
            <a:r>
              <a:rPr lang="en-US" dirty="0"/>
              <a:t> remove the element, instead of hiding it via CSS? The reason comes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down to performance and the implications thereof. Angular continues to listen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watch for events on all elements in the DOM. Removing the element from the DOM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a good way to ensure that it reduces any impact on performance, especially when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element being removed is a resource-intensive component (think a graph, or 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autoupdating</a:t>
            </a:r>
            <a:r>
              <a:rPr lang="en-US" dirty="0"/>
              <a:t> widget). This does mean that it is slightly less efficient when the </a:t>
            </a:r>
            <a:r>
              <a:rPr lang="en-US" dirty="0" err="1"/>
              <a:t>condi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tion</a:t>
            </a:r>
            <a:r>
              <a:rPr lang="en-US" dirty="0"/>
              <a:t> toggles (since it involves a DOM addition/removal), but in the grand context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things, it is more efficient.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NgIf</a:t>
            </a:r>
            <a:r>
              <a:rPr lang="en-US" dirty="0"/>
              <a:t> directive, along with the </a:t>
            </a:r>
            <a:r>
              <a:rPr lang="en-US" dirty="0" err="1"/>
              <a:t>NgFor</a:t>
            </a:r>
            <a:r>
              <a:rPr lang="en-US" dirty="0"/>
              <a:t> , which we will cover in the following sec‐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tions</a:t>
            </a:r>
            <a:r>
              <a:rPr lang="en-US" dirty="0"/>
              <a:t>, are work-horse directives. They do a lot of the heavy lifting and are commonly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 in most applications you will develop.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8122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742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While the </a:t>
            </a:r>
            <a:r>
              <a:rPr lang="en-US" dirty="0" err="1"/>
              <a:t>NgIf</a:t>
            </a:r>
            <a:r>
              <a:rPr lang="en-US" dirty="0"/>
              <a:t> directive is used for conditionally showing/hiding elements,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NgFor</a:t>
            </a:r>
            <a:r>
              <a:rPr lang="en-US" dirty="0"/>
              <a:t> directive is used for creating multiple elements, usually one for each instance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or the other object in an array. It is a common practice to have a template,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 create an instance of that template for each instance of our object.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NgFor</a:t>
            </a:r>
            <a:r>
              <a:rPr lang="en-US" dirty="0"/>
              <a:t> or </a:t>
            </a:r>
            <a:r>
              <a:rPr lang="en-US" dirty="0" err="1"/>
              <a:t>NgForOf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Technically, the *</a:t>
            </a:r>
            <a:r>
              <a:rPr lang="en-US" dirty="0" err="1"/>
              <a:t>ngFor</a:t>
            </a:r>
            <a:r>
              <a:rPr lang="en-US" dirty="0"/>
              <a:t> directive uses the class called </a:t>
            </a:r>
            <a:r>
              <a:rPr lang="en-US" dirty="0" err="1"/>
              <a:t>NgForOf</a:t>
            </a:r>
            <a:r>
              <a:rPr lang="en-US" dirty="0"/>
              <a:t> under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hood. Thus, you might see people use </a:t>
            </a:r>
            <a:r>
              <a:rPr lang="en-US" dirty="0" err="1"/>
              <a:t>NgFor</a:t>
            </a:r>
            <a:r>
              <a:rPr lang="en-US" dirty="0"/>
              <a:t> and </a:t>
            </a:r>
            <a:r>
              <a:rPr lang="en-US" dirty="0" err="1"/>
              <a:t>NgForOf</a:t>
            </a:r>
            <a:r>
              <a:rPr lang="en-US" dirty="0"/>
              <a:t> inter‐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changeably when referring to the *</a:t>
            </a:r>
            <a:r>
              <a:rPr lang="en-US" dirty="0" err="1"/>
              <a:t>ngFor</a:t>
            </a:r>
            <a:r>
              <a:rPr lang="en-US" dirty="0"/>
              <a:t> directive in Angular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Generally, we want to keep a stock-item for one particular stock only, but we will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circumvent that for this particular example. We changed stock to be stocks , an 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of stock objects. We then created some dummy stocks in our initialization. Finally, we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changed the </a:t>
            </a:r>
            <a:r>
              <a:rPr lang="en-US" dirty="0" err="1"/>
              <a:t>toggleFavorite</a:t>
            </a:r>
            <a:r>
              <a:rPr lang="en-US" dirty="0"/>
              <a:t> to take in an index as a parameter, instead of working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the current stock.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updated our parent container with the </a:t>
            </a:r>
            <a:r>
              <a:rPr lang="en-US" dirty="0" err="1"/>
              <a:t>NgFor</a:t>
            </a:r>
            <a:r>
              <a:rPr lang="en-US" dirty="0"/>
              <a:t> directive. Let’s explore how we have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 it in a bit more detail: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</a:t>
            </a:r>
            <a:r>
              <a:rPr lang="en-US" dirty="0" err="1"/>
              <a:t>ngFor</a:t>
            </a:r>
            <a:r>
              <a:rPr lang="en-US" dirty="0"/>
              <a:t>="let stock of stocks; index as </a:t>
            </a:r>
            <a:r>
              <a:rPr lang="en-US" dirty="0" err="1"/>
              <a:t>i</a:t>
            </a:r>
            <a:r>
              <a:rPr lang="en-US" dirty="0"/>
              <a:t>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first part of the </a:t>
            </a:r>
            <a:r>
              <a:rPr lang="en-US" dirty="0" err="1"/>
              <a:t>microsyntax</a:t>
            </a:r>
            <a:r>
              <a:rPr lang="en-US" dirty="0"/>
              <a:t> is basically our for loop. We create a template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instance variable named stock , which will be available within the scope of the </a:t>
            </a:r>
            <a:r>
              <a:rPr lang="en-US" dirty="0" err="1"/>
              <a:t>ele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ment</a:t>
            </a:r>
            <a:r>
              <a:rPr lang="en-US" dirty="0"/>
              <a:t> created. This can be equated to a standard for-each loop, with the variable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stock referring to each individual item in the array. The second part after the </a:t>
            </a:r>
            <a:r>
              <a:rPr lang="en-US" dirty="0" err="1"/>
              <a:t>semico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lon</a:t>
            </a:r>
            <a:r>
              <a:rPr lang="en-US" dirty="0"/>
              <a:t> is creating another template instance variable </a:t>
            </a:r>
            <a:r>
              <a:rPr lang="en-US" dirty="0" err="1"/>
              <a:t>i</a:t>
            </a:r>
            <a:r>
              <a:rPr lang="en-US" dirty="0"/>
              <a:t> , which holds the current index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value. We will talk about the other properties in just a bit.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this statement, Angular will repeat the stock-container div element once for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item in the stocks array, thus creating three elements in our final rendered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HTML. You should see something like Figure 3-1 on your screen.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Angular encapsulates the stock and </a:t>
            </a:r>
            <a:r>
              <a:rPr lang="en-US" dirty="0" err="1"/>
              <a:t>i</a:t>
            </a:r>
            <a:r>
              <a:rPr lang="en-US" dirty="0"/>
              <a:t> variables such that each instance of the </a:t>
            </a:r>
            <a:r>
              <a:rPr lang="en-US" dirty="0" err="1"/>
              <a:t>tem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plate has its own copy of them. Thus, when we refer to stock.name inside the </a:t>
            </a:r>
            <a:r>
              <a:rPr lang="en-US" dirty="0" err="1"/>
              <a:t>ele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ment</a:t>
            </a:r>
            <a:r>
              <a:rPr lang="en-US" dirty="0"/>
              <a:t>, Angular correctly picks up the relevant stock and displays its name. When we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the Add to Favorite button, the correct index is passed and only that particular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button is disabled.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Similar to index, there are other local values that are available within the context of 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NgFor</a:t>
            </a:r>
            <a:r>
              <a:rPr lang="en-US" dirty="0"/>
              <a:t> directive that you can assign to a local variable name (like we did with </a:t>
            </a:r>
            <a:r>
              <a:rPr lang="en-US" dirty="0" err="1"/>
              <a:t>i</a:t>
            </a:r>
            <a:r>
              <a:rPr lang="en-US" dirty="0"/>
              <a:t> )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bind them to different values: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index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refers to the current element index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true when the item has an even index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odd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true when the item has an odd index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true when the item is the first item in the 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true when the item is the last item in the 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then use these variables to bind to CSS classes, or display them in the UI, 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 any other calculations you might want to. For instance, you might want to add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CSS class even-item to each even index item, which you can accomplish with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binding like: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</a:t>
            </a:r>
            <a:r>
              <a:rPr lang="en-US" dirty="0" err="1"/>
              <a:t>css.even</a:t>
            </a:r>
            <a:r>
              <a:rPr lang="en-US" dirty="0"/>
              <a:t>-item]="</a:t>
            </a:r>
            <a:r>
              <a:rPr lang="en-US" dirty="0" err="1"/>
              <a:t>isEven</a:t>
            </a:r>
            <a:r>
              <a:rPr lang="en-US" dirty="0"/>
              <a:t>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even is assigned to the </a:t>
            </a:r>
            <a:r>
              <a:rPr lang="en-US" dirty="0" err="1"/>
              <a:t>isEven</a:t>
            </a:r>
            <a:r>
              <a:rPr lang="en-US" dirty="0"/>
              <a:t> variable in the </a:t>
            </a:r>
            <a:r>
              <a:rPr lang="en-US" dirty="0" err="1"/>
              <a:t>NgFor</a:t>
            </a:r>
            <a:r>
              <a:rPr lang="en-US" dirty="0"/>
              <a:t> </a:t>
            </a:r>
            <a:r>
              <a:rPr lang="en-US" dirty="0" err="1"/>
              <a:t>microsyntax</a:t>
            </a:r>
            <a:r>
              <a:rPr lang="en-US" dirty="0"/>
              <a:t> like: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</a:t>
            </a:r>
            <a:r>
              <a:rPr lang="en-US" dirty="0" err="1"/>
              <a:t>ngFor</a:t>
            </a:r>
            <a:r>
              <a:rPr lang="en-US" dirty="0"/>
              <a:t>="let stock of stocks; even as </a:t>
            </a:r>
            <a:r>
              <a:rPr lang="en-US" dirty="0" err="1"/>
              <a:t>isEven</a:t>
            </a:r>
            <a:r>
              <a:rPr lang="en-US" dirty="0"/>
              <a:t>; index as </a:t>
            </a:r>
            <a:r>
              <a:rPr lang="en-US" dirty="0" err="1"/>
              <a:t>i</a:t>
            </a:r>
            <a:r>
              <a:rPr lang="en-US" dirty="0"/>
              <a:t>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last major capability that the </a:t>
            </a:r>
            <a:r>
              <a:rPr lang="en-US" dirty="0" err="1"/>
              <a:t>NgFor</a:t>
            </a:r>
            <a:r>
              <a:rPr lang="en-US" dirty="0"/>
              <a:t> directive provides is a hook into how Angular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recognizes elements and avoids re-creating element instances unnecessarily. 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default, Angular uses object identity to track additions, removals, and modifications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an array. That is, as long as the object reference does not change, Angular will not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new elements for it, and reuse the old element reference. This is mostly for per‐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formance</a:t>
            </a:r>
            <a:r>
              <a:rPr lang="en-US" dirty="0"/>
              <a:t> reasons, as element creation/removal are two of the more costly operations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the browser.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are cases when the element reference might change, but you still want to con‐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tinue</a:t>
            </a:r>
            <a:r>
              <a:rPr lang="en-US" dirty="0"/>
              <a:t> using the same element. For example, when you fetch new data from the server,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don’t want to blow away your list and re-create it unless the data has </a:t>
            </a:r>
            <a:r>
              <a:rPr lang="en-US" dirty="0" err="1"/>
              <a:t>fundamen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tally changed. This is where the </a:t>
            </a:r>
            <a:r>
              <a:rPr lang="en-US" dirty="0" err="1"/>
              <a:t>trackBy</a:t>
            </a:r>
            <a:r>
              <a:rPr lang="en-US" dirty="0"/>
              <a:t> capability of the </a:t>
            </a:r>
            <a:r>
              <a:rPr lang="en-US" dirty="0" err="1"/>
              <a:t>NgFor</a:t>
            </a:r>
            <a:r>
              <a:rPr lang="en-US" dirty="0"/>
              <a:t> directive comes into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trackBy</a:t>
            </a:r>
            <a:r>
              <a:rPr lang="en-US" dirty="0"/>
              <a:t> option takes a function that has two arguments: an index and the item.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the </a:t>
            </a:r>
            <a:r>
              <a:rPr lang="en-US" dirty="0" err="1"/>
              <a:t>trackBy</a:t>
            </a:r>
            <a:r>
              <a:rPr lang="en-US" dirty="0"/>
              <a:t> function is provided to the </a:t>
            </a:r>
            <a:r>
              <a:rPr lang="en-US" dirty="0" err="1"/>
              <a:t>NgFor</a:t>
            </a:r>
            <a:r>
              <a:rPr lang="en-US" dirty="0"/>
              <a:t> directive, then it will use the return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of the function to decide how to identify individual elements. For example, 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particular case, we might want to use the stock’s code as an identifier, instead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object reference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last function ( </a:t>
            </a:r>
            <a:r>
              <a:rPr lang="en-US" dirty="0" err="1"/>
              <a:t>trackStockByCode</a:t>
            </a:r>
            <a:r>
              <a:rPr lang="en-US" dirty="0"/>
              <a:t> ) is the one we just added. We are taking both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index and the stock, and returning the </a:t>
            </a:r>
            <a:r>
              <a:rPr lang="en-US" dirty="0" err="1"/>
              <a:t>stock.code</a:t>
            </a:r>
            <a:r>
              <a:rPr lang="en-US" dirty="0"/>
              <a:t> . Angular will use this value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identify each element.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297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917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243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197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last built-in directive is actually a set of multiple directives. </a:t>
            </a:r>
            <a:r>
              <a:rPr lang="en-US" dirty="0" err="1"/>
              <a:t>NgSwitch</a:t>
            </a:r>
            <a:r>
              <a:rPr lang="en-US" dirty="0"/>
              <a:t> by itself 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 a structural directive, but rather an attribute directive. You would use it with nor‐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 data-binding syntax with the square-bracket notation. It is the </a:t>
            </a:r>
            <a:r>
              <a:rPr lang="en-US" dirty="0" err="1"/>
              <a:t>NgSwitchCase</a:t>
            </a:r>
            <a:r>
              <a:rPr lang="en-US" dirty="0"/>
              <a:t>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NgSwitchDefault</a:t>
            </a:r>
            <a:r>
              <a:rPr lang="en-US" dirty="0"/>
              <a:t> directives that are, in fact, structural directives, as they would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or remove elements depending on the case.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take a hypothetical example to see how this might look in action. Let’s assume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that instead of just stocks, we were dealing with all kinds of securities, like stocks,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options, derivatives, and mutual funds. And we had built components to render each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of these. Now, given a security we want to render the right kind of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based on its type. This would be a great example of using an </a:t>
            </a:r>
            <a:r>
              <a:rPr lang="en-US" dirty="0" err="1"/>
              <a:t>NgSwitch</a:t>
            </a:r>
            <a:r>
              <a:rPr lang="en-US" dirty="0"/>
              <a:t> , which might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look something like follows: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&lt;div [</a:t>
            </a:r>
            <a:r>
              <a:rPr lang="en-US" dirty="0" err="1"/>
              <a:t>ngSwitch</a:t>
            </a:r>
            <a:r>
              <a:rPr lang="en-US" dirty="0"/>
              <a:t>]="</a:t>
            </a:r>
            <a:r>
              <a:rPr lang="en-US" dirty="0" err="1"/>
              <a:t>security.type</a:t>
            </a:r>
            <a:r>
              <a:rPr lang="en-US" dirty="0"/>
              <a:t>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&lt;stock-item *</a:t>
            </a:r>
            <a:r>
              <a:rPr lang="en-US" dirty="0" err="1"/>
              <a:t>ngSwitchCase</a:t>
            </a:r>
            <a:r>
              <a:rPr lang="en-US" dirty="0"/>
              <a:t>="'stock'" [item]="security"&gt;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&lt;/stock-item&gt;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&lt;option-item *</a:t>
            </a:r>
            <a:r>
              <a:rPr lang="en-US" dirty="0" err="1"/>
              <a:t>ngSwitchCase</a:t>
            </a:r>
            <a:r>
              <a:rPr lang="en-US" dirty="0"/>
              <a:t>="'option'" [item]="security"&gt;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&lt;/option-item&gt;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&lt;derivative-item *</a:t>
            </a:r>
            <a:r>
              <a:rPr lang="en-US" dirty="0" err="1"/>
              <a:t>ngSwitchCase</a:t>
            </a:r>
            <a:r>
              <a:rPr lang="en-US" dirty="0"/>
              <a:t>="'derivative'" [item]="security"&gt;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&lt;/derivative-item&gt;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&lt;mutual-fund-item *</a:t>
            </a:r>
            <a:r>
              <a:rPr lang="en-US" dirty="0" err="1"/>
              <a:t>ngSwitchCase</a:t>
            </a:r>
            <a:r>
              <a:rPr lang="en-US" dirty="0"/>
              <a:t>="'mutual-fund'" [item]="security"&gt;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&lt;/mutual-fund-item&gt;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&lt;unknown-item *</a:t>
            </a:r>
            <a:r>
              <a:rPr lang="en-US" dirty="0" err="1"/>
              <a:t>ngSwitchDefault</a:t>
            </a:r>
            <a:r>
              <a:rPr lang="en-US" dirty="0"/>
              <a:t> [item]="security"&gt;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&lt;/unknown-item&gt;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&lt;/div&gt;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few interesting things of note in the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We use normal data binding using square brackets with the </a:t>
            </a:r>
            <a:r>
              <a:rPr lang="en-US" dirty="0" err="1"/>
              <a:t>ngSwitch</a:t>
            </a:r>
            <a:r>
              <a:rPr lang="en-US" dirty="0"/>
              <a:t> directive,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we want it to understand and interpret the value underneath the expression.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not a structural directive, as we mentioned previously.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Each *</a:t>
            </a:r>
            <a:r>
              <a:rPr lang="en-US" dirty="0" err="1"/>
              <a:t>ngSwitchCase</a:t>
            </a:r>
            <a:r>
              <a:rPr lang="en-US" dirty="0"/>
              <a:t> is again taking an expression, and in this case, we are pass‐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ing</a:t>
            </a:r>
            <a:r>
              <a:rPr lang="en-US" dirty="0"/>
              <a:t> string constants like 'stock' , 'option' , and so on. If the value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security.type</a:t>
            </a:r>
            <a:r>
              <a:rPr lang="en-US" dirty="0"/>
              <a:t> matches any one of these string constants, then that particular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element will get rendered, and all other sibling elements will be removed.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If none of the sibling *</a:t>
            </a:r>
            <a:r>
              <a:rPr lang="en-US" dirty="0" err="1"/>
              <a:t>ngSwitchCase</a:t>
            </a:r>
            <a:r>
              <a:rPr lang="en-US" dirty="0"/>
              <a:t> statements matches, then the *</a:t>
            </a:r>
            <a:r>
              <a:rPr lang="en-US" dirty="0" err="1"/>
              <a:t>ngSwitch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Default will get triggered and in the example, the unknown-item component will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rendered.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NgSwitch</a:t>
            </a:r>
            <a:r>
              <a:rPr lang="en-US" dirty="0"/>
              <a:t> family of directives is great when you have multiple elements/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templates, of which one has to be rendered based on conditions.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2314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last built-in directive is actually a set of multiple directives. </a:t>
            </a:r>
            <a:r>
              <a:rPr lang="en-US" dirty="0" err="1"/>
              <a:t>NgSwitch</a:t>
            </a:r>
            <a:r>
              <a:rPr lang="en-US" dirty="0"/>
              <a:t> by itself 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 a structural directive, but rather an attribute directive. You would use it with nor‐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 data-binding syntax with the square-bracket notation. It is the </a:t>
            </a:r>
            <a:r>
              <a:rPr lang="en-US" dirty="0" err="1"/>
              <a:t>NgSwitchCase</a:t>
            </a:r>
            <a:r>
              <a:rPr lang="en-US" dirty="0"/>
              <a:t>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NgSwitchDefault</a:t>
            </a:r>
            <a:r>
              <a:rPr lang="en-US" dirty="0"/>
              <a:t> directives that are, in fact, structural directives, as they would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or remove elements depending on the case.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take a hypothetical example to see how this might look in action. Let’s assume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that instead of just stocks, we were dealing with all kinds of securities, like stocks,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options, derivatives, and mutual funds. And we had built components to render each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of these. Now, given a security we want to render the right kind of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based on its type. This would be a great example of using an </a:t>
            </a:r>
            <a:r>
              <a:rPr lang="en-US" dirty="0" err="1"/>
              <a:t>NgSwitch</a:t>
            </a:r>
            <a:r>
              <a:rPr lang="en-US" dirty="0"/>
              <a:t> , which might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look something like follows: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&lt;div [</a:t>
            </a:r>
            <a:r>
              <a:rPr lang="en-US" dirty="0" err="1"/>
              <a:t>ngSwitch</a:t>
            </a:r>
            <a:r>
              <a:rPr lang="en-US" dirty="0"/>
              <a:t>]="</a:t>
            </a:r>
            <a:r>
              <a:rPr lang="en-US" dirty="0" err="1"/>
              <a:t>security.type</a:t>
            </a:r>
            <a:r>
              <a:rPr lang="en-US" dirty="0"/>
              <a:t>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&lt;stock-item *</a:t>
            </a:r>
            <a:r>
              <a:rPr lang="en-US" dirty="0" err="1"/>
              <a:t>ngSwitchCase</a:t>
            </a:r>
            <a:r>
              <a:rPr lang="en-US" dirty="0"/>
              <a:t>="'stock'" [item]="security"&gt;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&lt;/stock-item&gt;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&lt;option-item *</a:t>
            </a:r>
            <a:r>
              <a:rPr lang="en-US" dirty="0" err="1"/>
              <a:t>ngSwitchCase</a:t>
            </a:r>
            <a:r>
              <a:rPr lang="en-US" dirty="0"/>
              <a:t>="'option'" [item]="security"&gt;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&lt;/option-item&gt;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&lt;derivative-item *</a:t>
            </a:r>
            <a:r>
              <a:rPr lang="en-US" dirty="0" err="1"/>
              <a:t>ngSwitchCase</a:t>
            </a:r>
            <a:r>
              <a:rPr lang="en-US" dirty="0"/>
              <a:t>="'derivative'" [item]="security"&gt;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&lt;/derivative-item&gt;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&lt;mutual-fund-item *</a:t>
            </a:r>
            <a:r>
              <a:rPr lang="en-US" dirty="0" err="1"/>
              <a:t>ngSwitchCase</a:t>
            </a:r>
            <a:r>
              <a:rPr lang="en-US" dirty="0"/>
              <a:t>="'mutual-fund'" [item]="security"&gt;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&lt;/mutual-fund-item&gt;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&lt;unknown-item *</a:t>
            </a:r>
            <a:r>
              <a:rPr lang="en-US" dirty="0" err="1"/>
              <a:t>ngSwitchDefault</a:t>
            </a:r>
            <a:r>
              <a:rPr lang="en-US" dirty="0"/>
              <a:t> [item]="security"&gt;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&lt;/unknown-item&gt;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&lt;/div&gt;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few interesting things of note in the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We use normal data binding using square brackets with the </a:t>
            </a:r>
            <a:r>
              <a:rPr lang="en-US" dirty="0" err="1"/>
              <a:t>ngSwitch</a:t>
            </a:r>
            <a:r>
              <a:rPr lang="en-US" dirty="0"/>
              <a:t> directive,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we want it to understand and interpret the value underneath the expression.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not a structural directive, as we mentioned previously.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Each *</a:t>
            </a:r>
            <a:r>
              <a:rPr lang="en-US" dirty="0" err="1"/>
              <a:t>ngSwitchCase</a:t>
            </a:r>
            <a:r>
              <a:rPr lang="en-US" dirty="0"/>
              <a:t> is again taking an expression, and in this case, we are pass‐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ing</a:t>
            </a:r>
            <a:r>
              <a:rPr lang="en-US" dirty="0"/>
              <a:t> string constants like 'stock' , 'option' , and so on. If the value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security.type</a:t>
            </a:r>
            <a:r>
              <a:rPr lang="en-US" dirty="0"/>
              <a:t> matches any one of these string constants, then that particular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element will get rendered, and all other sibling elements will be removed.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If none of the sibling *</a:t>
            </a:r>
            <a:r>
              <a:rPr lang="en-US" dirty="0" err="1"/>
              <a:t>ngSwitchCase</a:t>
            </a:r>
            <a:r>
              <a:rPr lang="en-US" dirty="0"/>
              <a:t> statements matches, then the *</a:t>
            </a:r>
            <a:r>
              <a:rPr lang="en-US" dirty="0" err="1"/>
              <a:t>ngSwitch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Default will get triggered and in the example, the unknown-item component will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rendered.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NgSwitch</a:t>
            </a:r>
            <a:r>
              <a:rPr lang="en-US" dirty="0"/>
              <a:t> family of directives is great when you have multiple elements/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templates, of which one has to be rendered based on conditions.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5808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981587379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981587379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598158737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598158737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817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076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04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we add an Input decorator on a member variable, it automatically allows you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pass in values to the component for that particular input via </a:t>
            </a:r>
            <a:r>
              <a:rPr lang="en-US" dirty="0" err="1"/>
              <a:t>Angular’s</a:t>
            </a:r>
            <a:r>
              <a:rPr lang="en-US" dirty="0"/>
              <a:t> data binding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syntax.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see how we can extend our stock-item component from the previous chapter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allow us to pass in the stock object, rather than hardcoding it within the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itself. The finished example is available in the GitHub repository in the chapter4/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component-input folder. If you want to code along and don’t have the previous code,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use the chapter3/ng-if codebase as the starter to code along from.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have removed all instantiation logic from the app-stock-item component,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marked the stock variable as an input. This means that the initialization logic has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been moved out, and the component is only responsible for receiving the value of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stock from the parent component and just rendering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use </a:t>
            </a:r>
            <a:r>
              <a:rPr lang="en-US" dirty="0" err="1"/>
              <a:t>Angular’s</a:t>
            </a:r>
            <a:r>
              <a:rPr lang="en-US" dirty="0"/>
              <a:t> data binding to pass in the stock from the </a:t>
            </a:r>
            <a:r>
              <a:rPr lang="en-US" dirty="0" err="1"/>
              <a:t>AppComponent</a:t>
            </a:r>
            <a:r>
              <a:rPr lang="en-US" dirty="0"/>
              <a:t> to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StockItemComponent</a:t>
            </a:r>
            <a:r>
              <a:rPr lang="en-US" dirty="0"/>
              <a:t> . The name of the attribute ( stock ) has to match the name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variable in the component that has been marked as input. The attribute name 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case sensitive, so make sure it matches exactly with the input variable name.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that we pass to it is the reference of the object in the </a:t>
            </a:r>
            <a:r>
              <a:rPr lang="en-US" dirty="0" err="1"/>
              <a:t>AppComponent</a:t>
            </a:r>
            <a:r>
              <a:rPr lang="en-US" dirty="0"/>
              <a:t> class, which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</a:t>
            </a:r>
            <a:r>
              <a:rPr lang="en-US" dirty="0" err="1"/>
              <a:t>stockObj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and Case-Sensitive Attributes?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might wonder how this is even possible. Angular has its own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parser under the covers that parses the templates for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Angular-specific syntax, and does not rely on the DOM API for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of these. This is why Angular attributes are and can be case-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sensitive.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inputs are data bound, so if you end up changing the value of the object 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AppComponent</a:t>
            </a:r>
            <a:r>
              <a:rPr lang="en-US" dirty="0"/>
              <a:t> , it will automatically be reflected in the child </a:t>
            </a:r>
            <a:r>
              <a:rPr lang="en-US" dirty="0" err="1"/>
              <a:t>StockItemComponent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394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Just like we can pass data into a component, we can also register and listen for events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a component. We use data binding to pass data in, and we use event binding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syntax to register for events. We use the Output decorator to accomplish this.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register an </a:t>
            </a:r>
            <a:r>
              <a:rPr lang="en-US" dirty="0" err="1"/>
              <a:t>EventEmitter</a:t>
            </a:r>
            <a:r>
              <a:rPr lang="en-US" dirty="0"/>
              <a:t> as an output from any component. We can then trigger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event using the </a:t>
            </a:r>
            <a:r>
              <a:rPr lang="en-US" dirty="0" err="1"/>
              <a:t>EventEmitter</a:t>
            </a:r>
            <a:r>
              <a:rPr lang="en-US" dirty="0"/>
              <a:t> object, which will allow any component bound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event to get the notification and act accordingly.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use the code from the previous example where we registered an Input deco‐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rator</a:t>
            </a:r>
            <a:r>
              <a:rPr lang="en-US" dirty="0"/>
              <a:t> and continue on from there. Let’s now extend the </a:t>
            </a:r>
            <a:r>
              <a:rPr lang="en-US" dirty="0" err="1"/>
              <a:t>StockComponent</a:t>
            </a:r>
            <a:r>
              <a:rPr lang="en-US" dirty="0"/>
              <a:t> to trigger 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event when it is favorited, and move the data manipulation out from the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its parent. This makes sense as well because the parent component is responsible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the data and should be the single source of truth. Thus, we will let the parent App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 register for the </a:t>
            </a:r>
            <a:r>
              <a:rPr lang="en-US" dirty="0" err="1"/>
              <a:t>toggleFavorite</a:t>
            </a:r>
            <a:r>
              <a:rPr lang="en-US" dirty="0"/>
              <a:t> event and change the state of the stock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the event is triggered.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finished code for this is in the chapter4/component-output folder.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Take a look at the </a:t>
            </a:r>
            <a:r>
              <a:rPr lang="en-US" dirty="0" err="1"/>
              <a:t>StockItemComponent</a:t>
            </a:r>
            <a:r>
              <a:rPr lang="en-US" dirty="0"/>
              <a:t> code in </a:t>
            </a:r>
            <a:r>
              <a:rPr lang="en-US" dirty="0" err="1"/>
              <a:t>src</a:t>
            </a:r>
            <a:r>
              <a:rPr lang="en-US" dirty="0"/>
              <a:t>/app/stock/stock-item/stock-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item.component.ts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 { Component, </a:t>
            </a:r>
            <a:r>
              <a:rPr lang="en-US" dirty="0" err="1"/>
              <a:t>OnInit</a:t>
            </a:r>
            <a:r>
              <a:rPr lang="en-US" dirty="0"/>
              <a:t>, Input, Output, </a:t>
            </a:r>
            <a:r>
              <a:rPr lang="en-US" dirty="0" err="1"/>
              <a:t>EventEmitter</a:t>
            </a:r>
            <a:r>
              <a:rPr lang="en-US" dirty="0"/>
              <a:t> } from '@angular/core';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 { Stock } from '../../model/stock';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| Chapter 4: Understanding and Using Angular 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@Component({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selector: 'app-stock-item',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templateUrl</a:t>
            </a:r>
            <a:r>
              <a:rPr lang="en-US" dirty="0"/>
              <a:t>: './stock-item.component.html',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styleUrls</a:t>
            </a:r>
            <a:r>
              <a:rPr lang="en-US" dirty="0"/>
              <a:t>: ['./stock-item.component.css']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 class </a:t>
            </a:r>
            <a:r>
              <a:rPr lang="en-US" dirty="0" err="1"/>
              <a:t>StockItemComponent</a:t>
            </a:r>
            <a:r>
              <a:rPr lang="en-US" dirty="0"/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@Input() public stock: Stock;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@Output() private </a:t>
            </a:r>
            <a:r>
              <a:rPr lang="en-US" dirty="0" err="1"/>
              <a:t>toggleFavorite</a:t>
            </a:r>
            <a:r>
              <a:rPr lang="en-US" dirty="0"/>
              <a:t>: </a:t>
            </a:r>
            <a:r>
              <a:rPr lang="en-US" dirty="0" err="1"/>
              <a:t>EventEmitter</a:t>
            </a:r>
            <a:r>
              <a:rPr lang="en-US" dirty="0"/>
              <a:t>&lt;Stock&gt;;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constructor()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this.toggleFavorite</a:t>
            </a:r>
            <a:r>
              <a:rPr lang="en-US" dirty="0"/>
              <a:t> = new </a:t>
            </a:r>
            <a:r>
              <a:rPr lang="en-US" dirty="0" err="1"/>
              <a:t>EventEmitter</a:t>
            </a:r>
            <a:r>
              <a:rPr lang="en-US" dirty="0"/>
              <a:t>&lt;Stock&gt;();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onToggleFavorite</a:t>
            </a:r>
            <a:r>
              <a:rPr lang="en-US" dirty="0"/>
              <a:t>(event)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this.toggleFavorite.emit</a:t>
            </a:r>
            <a:r>
              <a:rPr lang="en-US" dirty="0"/>
              <a:t>(</a:t>
            </a:r>
            <a:r>
              <a:rPr lang="en-US" dirty="0" err="1"/>
              <a:t>this.stock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few important things to note: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We imported the Output decorator as well as the </a:t>
            </a:r>
            <a:r>
              <a:rPr lang="en-US" dirty="0" err="1"/>
              <a:t>EventEmitter</a:t>
            </a:r>
            <a:r>
              <a:rPr lang="en-US" dirty="0"/>
              <a:t> from the Angular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library.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We created a new class member called </a:t>
            </a:r>
            <a:r>
              <a:rPr lang="en-US" dirty="0" err="1"/>
              <a:t>toggleFavorite</a:t>
            </a:r>
            <a:r>
              <a:rPr lang="en-US" dirty="0"/>
              <a:t> of type </a:t>
            </a:r>
            <a:r>
              <a:rPr lang="en-US" dirty="0" err="1"/>
              <a:t>EventEmitter</a:t>
            </a:r>
            <a:r>
              <a:rPr lang="en-US" dirty="0"/>
              <a:t> 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renamed our method to </a:t>
            </a:r>
            <a:r>
              <a:rPr lang="en-US" dirty="0" err="1"/>
              <a:t>onToggleFavorite</a:t>
            </a:r>
            <a:r>
              <a:rPr lang="en-US" dirty="0"/>
              <a:t> . The </a:t>
            </a:r>
            <a:r>
              <a:rPr lang="en-US" dirty="0" err="1"/>
              <a:t>EventEmitter</a:t>
            </a:r>
            <a:r>
              <a:rPr lang="en-US" dirty="0"/>
              <a:t> can be typed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additional type safety.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We need to ensure that the </a:t>
            </a:r>
            <a:r>
              <a:rPr lang="en-US" dirty="0" err="1"/>
              <a:t>EventEmitter</a:t>
            </a:r>
            <a:r>
              <a:rPr lang="en-US" dirty="0"/>
              <a:t> instance is initialized, as it is not auto-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initialized for us. Either do it inline or do it in the constructor as we did earlier.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The </a:t>
            </a:r>
            <a:r>
              <a:rPr lang="en-US" dirty="0" err="1"/>
              <a:t>onToggleFavorite</a:t>
            </a:r>
            <a:r>
              <a:rPr lang="en-US" dirty="0"/>
              <a:t> now just calls a method on the </a:t>
            </a:r>
            <a:r>
              <a:rPr lang="en-US" dirty="0" err="1"/>
              <a:t>EventEmitter</a:t>
            </a:r>
            <a:r>
              <a:rPr lang="en-US" dirty="0"/>
              <a:t> to emit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entire stock object. This means that all listeners of the </a:t>
            </a:r>
            <a:r>
              <a:rPr lang="en-US" dirty="0" err="1"/>
              <a:t>toggleFavorite</a:t>
            </a:r>
            <a:r>
              <a:rPr lang="en-US" dirty="0"/>
              <a:t> event will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the current stock object as a parameter.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also change stock-item.component.html to call the </a:t>
            </a:r>
            <a:r>
              <a:rPr lang="en-US" dirty="0" err="1"/>
              <a:t>onToggleFavorite</a:t>
            </a:r>
            <a:r>
              <a:rPr lang="en-US" dirty="0"/>
              <a:t> method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instead of </a:t>
            </a:r>
            <a:r>
              <a:rPr lang="en-US" dirty="0" err="1"/>
              <a:t>toggleFavorite</a:t>
            </a:r>
            <a:r>
              <a:rPr lang="en-US" dirty="0"/>
              <a:t> . The HTML markup remains pretty much the same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otherwise: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&lt;div class="stock-container"&gt;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&lt;div class="name"&gt;{{stock.name + ' (' + </a:t>
            </a:r>
            <a:r>
              <a:rPr lang="en-US" dirty="0" err="1"/>
              <a:t>stock.code</a:t>
            </a:r>
            <a:r>
              <a:rPr lang="en-US" dirty="0"/>
              <a:t> + ')'}}&lt;/div&gt;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&lt;div class="price"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[class]="</a:t>
            </a:r>
            <a:r>
              <a:rPr lang="en-US" dirty="0" err="1"/>
              <a:t>stock.isPositiveChange</a:t>
            </a:r>
            <a:r>
              <a:rPr lang="en-US" dirty="0"/>
              <a:t>() ? 'positive' : 'negative'"&gt;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$ {{</a:t>
            </a:r>
            <a:r>
              <a:rPr lang="en-US" dirty="0" err="1"/>
              <a:t>stock.price</a:t>
            </a:r>
            <a:r>
              <a:rPr lang="en-US" dirty="0"/>
              <a:t>}}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&lt;/div&gt;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&lt;button (click)="</a:t>
            </a:r>
            <a:r>
              <a:rPr lang="en-US" dirty="0" err="1"/>
              <a:t>onToggleFavorite</a:t>
            </a:r>
            <a:r>
              <a:rPr lang="en-US" dirty="0"/>
              <a:t>($event)"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</a:t>
            </a:r>
            <a:r>
              <a:rPr lang="en-US" dirty="0" err="1"/>
              <a:t>ngIf</a:t>
            </a:r>
            <a:r>
              <a:rPr lang="en-US" dirty="0"/>
              <a:t>="!</a:t>
            </a:r>
            <a:r>
              <a:rPr lang="en-US" dirty="0" err="1"/>
              <a:t>stock.favorite</a:t>
            </a:r>
            <a:r>
              <a:rPr lang="en-US" dirty="0"/>
              <a:t>"&gt;Add to Favorite&lt;/button&gt;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&lt;/div&gt;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Input and Output | 65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Next, we add a method to the </a:t>
            </a:r>
            <a:r>
              <a:rPr lang="en-US" dirty="0" err="1"/>
              <a:t>AppComponent</a:t>
            </a:r>
            <a:r>
              <a:rPr lang="en-US" dirty="0"/>
              <a:t> that should be triggered whenever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onToggleFavorite</a:t>
            </a:r>
            <a:r>
              <a:rPr lang="en-US" dirty="0"/>
              <a:t> method is triggered, which we will add event binding 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 { Component, </a:t>
            </a:r>
            <a:r>
              <a:rPr lang="en-US" dirty="0" err="1"/>
              <a:t>OnInit</a:t>
            </a:r>
            <a:r>
              <a:rPr lang="en-US" dirty="0"/>
              <a:t> } from '@angular/core';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 { Stock } from 'app/model/stock';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@Component({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selector: 'app-root',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templateUrl</a:t>
            </a:r>
            <a:r>
              <a:rPr lang="en-US" dirty="0"/>
              <a:t>: './app.component.html',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styleUrls</a:t>
            </a:r>
            <a:r>
              <a:rPr lang="en-US" dirty="0"/>
              <a:t>: ['./app.component.css']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 class </a:t>
            </a:r>
            <a:r>
              <a:rPr lang="en-US" dirty="0" err="1"/>
              <a:t>AppComponent</a:t>
            </a:r>
            <a:r>
              <a:rPr lang="en-US" dirty="0"/>
              <a:t> implements </a:t>
            </a:r>
            <a:r>
              <a:rPr lang="en-US" dirty="0" err="1"/>
              <a:t>OnInit</a:t>
            </a:r>
            <a:r>
              <a:rPr lang="en-US" dirty="0"/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title = 'app works!';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public stock: Stock;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ngOnInit</a:t>
            </a:r>
            <a:r>
              <a:rPr lang="en-US" dirty="0"/>
              <a:t>(): void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this.stock</a:t>
            </a:r>
            <a:r>
              <a:rPr lang="en-US" dirty="0"/>
              <a:t> = new Stock('Test Stock Company', 'TSC', 85, 80);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onToggleFavorite</a:t>
            </a:r>
            <a:r>
              <a:rPr lang="en-US" dirty="0"/>
              <a:t>(stock: Stock)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console.log('Favorite for stock ', stock, ' was triggered');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this.stock.favorite</a:t>
            </a:r>
            <a:r>
              <a:rPr lang="en-US" dirty="0"/>
              <a:t> = !</a:t>
            </a:r>
            <a:r>
              <a:rPr lang="en-US" dirty="0" err="1"/>
              <a:t>this.stock.favorite</a:t>
            </a:r>
            <a:r>
              <a:rPr lang="en-US" dirty="0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only thing new is the </a:t>
            </a:r>
            <a:r>
              <a:rPr lang="en-US" dirty="0" err="1"/>
              <a:t>onToggleFavorite</a:t>
            </a:r>
            <a:r>
              <a:rPr lang="en-US" dirty="0"/>
              <a:t> method we have added, which takes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stock as an argument. In this particular case, we don’t use the stock passed to it other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 for logging, but you could base any decision/work on that. Note also that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name of the function is not relevant, and you could name it whatever you want.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Finally, let’s tie it all together by subscribing to the new output from our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StockComponent</a:t>
            </a:r>
            <a:r>
              <a:rPr lang="en-US" dirty="0"/>
              <a:t> in the app-component.html file: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&lt;h1&gt;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{{title}}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&lt;/h1&gt;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&lt;app-stock-item [stock]="stock"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en-US" dirty="0" err="1"/>
              <a:t>toggleFavorite</a:t>
            </a:r>
            <a:r>
              <a:rPr lang="en-US" dirty="0"/>
              <a:t>)="</a:t>
            </a:r>
            <a:r>
              <a:rPr lang="en-US" dirty="0" err="1"/>
              <a:t>onToggleFavorite</a:t>
            </a:r>
            <a:r>
              <a:rPr lang="en-US" dirty="0"/>
              <a:t>($event)"&gt;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&lt;/app-stock-item&gt;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just added an event binding using </a:t>
            </a:r>
            <a:r>
              <a:rPr lang="en-US" dirty="0" err="1"/>
              <a:t>Angular’s</a:t>
            </a:r>
            <a:r>
              <a:rPr lang="en-US" dirty="0"/>
              <a:t> event-binding syntax to the output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declared in the stock-item component. Notice again that it is case sensitive and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 to exactly match what member variable we decorated with the Output decorator.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Also, to get access to the value emitted by the component, we use the keyword $event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a parameter to the function. Without it, the function would still get triggered, but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would not get any arguments with 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66 | Chapter 4: Understanding and Using Angular 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this, if you run the application (remember, ng serve ), you should see the fully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functional app, and when you click the Add to Favorite button, it should trigger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 in the </a:t>
            </a:r>
            <a:r>
              <a:rPr lang="en-US" dirty="0" err="1"/>
              <a:t>AppComponent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1623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mentioned </a:t>
            </a:r>
            <a:r>
              <a:rPr lang="en-US" dirty="0" err="1"/>
              <a:t>changeDetection</a:t>
            </a:r>
            <a:r>
              <a:rPr lang="en-US" dirty="0"/>
              <a:t> as an attribute on the Component decorator. Now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that we have seen how Input and Output decorators work, let’s deep dive a little bit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into how Angular performs its change detection at a component level.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default, Angular applies the </a:t>
            </a:r>
            <a:r>
              <a:rPr lang="en-US" dirty="0" err="1"/>
              <a:t>ChangeDetectionStrategy.Default</a:t>
            </a:r>
            <a:r>
              <a:rPr lang="en-US" dirty="0"/>
              <a:t> mechanism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changeDetection</a:t>
            </a:r>
            <a:r>
              <a:rPr lang="en-US" dirty="0"/>
              <a:t> attribute. This means that every time Angular notices an event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(say, a server response or a user interaction), it will go through each component 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component tree, and check each of the bindings individually to see if any of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values have changed and need to be updated in the view.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a very large application, you will have lots of bindings on a given page. When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takes any action, you as a developer might know for sure that most of the page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will not change. In such cases, you can actually give a hint to the Angular change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detector to check or not check certain components as you see fit. For any given com‐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ponent</a:t>
            </a:r>
            <a:r>
              <a:rPr lang="en-US" dirty="0"/>
              <a:t>, we can accomplish this by changing the </a:t>
            </a:r>
            <a:r>
              <a:rPr lang="en-US" dirty="0" err="1"/>
              <a:t>ChangeDetectionStrategy</a:t>
            </a:r>
            <a:r>
              <a:rPr lang="en-US" dirty="0"/>
              <a:t> from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default to </a:t>
            </a:r>
            <a:r>
              <a:rPr lang="en-US" dirty="0" err="1"/>
              <a:t>ChangeDetectionStrategy.OnPush</a:t>
            </a:r>
            <a:r>
              <a:rPr lang="en-US" dirty="0"/>
              <a:t> . What this tells Angular is that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bindings for this particular component will need to be checked only based on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Input to this component.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consider a few examples to see how this might play out. Say we have a compo‐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nent</a:t>
            </a:r>
            <a:r>
              <a:rPr lang="en-US" dirty="0"/>
              <a:t> tree A → B → C. That is, we have a root component A, which uses a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 in its template, which in turn uses a component C. And let’s say component 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passes in a composite object </a:t>
            </a:r>
            <a:r>
              <a:rPr lang="en-US" dirty="0" err="1"/>
              <a:t>compositeObj</a:t>
            </a:r>
            <a:r>
              <a:rPr lang="en-US" dirty="0"/>
              <a:t> to component C as input. Maybe some‐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thing like: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&lt;c [</a:t>
            </a:r>
            <a:r>
              <a:rPr lang="en-US" dirty="0" err="1"/>
              <a:t>inputToC</a:t>
            </a:r>
            <a:r>
              <a:rPr lang="en-US" dirty="0"/>
              <a:t>]="</a:t>
            </a:r>
            <a:r>
              <a:rPr lang="en-US" dirty="0" err="1"/>
              <a:t>compositeObj</a:t>
            </a:r>
            <a:r>
              <a:rPr lang="en-US" dirty="0"/>
              <a:t>"&gt;&lt;/c&gt;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That is, </a:t>
            </a:r>
            <a:r>
              <a:rPr lang="en-US" dirty="0" err="1"/>
              <a:t>inputToC</a:t>
            </a:r>
            <a:r>
              <a:rPr lang="en-US" dirty="0"/>
              <a:t> is the input variable marked with the Input decorator in compo‐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nent</a:t>
            </a:r>
            <a:r>
              <a:rPr lang="en-US" dirty="0"/>
              <a:t> C, and is passed the object </a:t>
            </a:r>
            <a:r>
              <a:rPr lang="en-US" dirty="0" err="1"/>
              <a:t>compositeObj</a:t>
            </a:r>
            <a:r>
              <a:rPr lang="en-US" dirty="0"/>
              <a:t> from component B. Now say we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marked component C’s </a:t>
            </a:r>
            <a:r>
              <a:rPr lang="en-US" dirty="0" err="1"/>
              <a:t>changeDetection</a:t>
            </a:r>
            <a:r>
              <a:rPr lang="en-US" dirty="0"/>
              <a:t> attribute as </a:t>
            </a:r>
            <a:r>
              <a:rPr lang="en-US" dirty="0" err="1"/>
              <a:t>ChangeDetectionStrategy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OnPush</a:t>
            </a:r>
            <a:r>
              <a:rPr lang="en-US" dirty="0"/>
              <a:t> . Here are the implications of that change: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If component C has bindings to any attributes of </a:t>
            </a:r>
            <a:r>
              <a:rPr lang="en-US" dirty="0" err="1"/>
              <a:t>compositeObj</a:t>
            </a:r>
            <a:r>
              <a:rPr lang="en-US" dirty="0"/>
              <a:t> , they will work 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usual (no change from default behavior).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If component C makes any changes to any of the attributes of </a:t>
            </a:r>
            <a:r>
              <a:rPr lang="en-US" dirty="0" err="1"/>
              <a:t>compositeObj</a:t>
            </a:r>
            <a:r>
              <a:rPr lang="en-US" dirty="0"/>
              <a:t> , they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will also be updated immediately (no change from default behavior).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If the parent component B creates a new </a:t>
            </a:r>
            <a:r>
              <a:rPr lang="en-US" dirty="0" err="1"/>
              <a:t>compositeObj</a:t>
            </a:r>
            <a:r>
              <a:rPr lang="en-US" dirty="0"/>
              <a:t> or changes the reference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of </a:t>
            </a:r>
            <a:r>
              <a:rPr lang="en-US" dirty="0" err="1"/>
              <a:t>compositeObj</a:t>
            </a:r>
            <a:r>
              <a:rPr lang="en-US" dirty="0"/>
              <a:t> (think new operator, or assign from a server response), then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Input and Output | 67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 C would recognize the change and update its bindings for the new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(no change from default behavior, but internal behavior changes on how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Angular recognizes the change).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If the parent component B changes any attribute on the </a:t>
            </a:r>
            <a:r>
              <a:rPr lang="en-US" dirty="0" err="1"/>
              <a:t>compositeObj</a:t>
            </a:r>
            <a:r>
              <a:rPr lang="en-US" dirty="0"/>
              <a:t> directly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(as a response to a user action outside component B), then these changes would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 be updated in component C (major change from the default behavior).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If the parent component B changes any attribute on response to an event emitter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component C, and then changes any attribute on the </a:t>
            </a:r>
            <a:r>
              <a:rPr lang="en-US" dirty="0" err="1"/>
              <a:t>compositeObj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(without changing the reference), this would still work and the bindings would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updated. This is because the change originates from component C (no change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default behavior).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Angular provides ways for us to signal when to check the bindings from within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 as well, to have absolute control on </a:t>
            </a:r>
            <a:r>
              <a:rPr lang="en-US" dirty="0" err="1"/>
              <a:t>Angular’s</a:t>
            </a:r>
            <a:r>
              <a:rPr lang="en-US" dirty="0"/>
              <a:t> data binding. We will cover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in “Change Detection” on page 67. For now, it is good to understand the differ‐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ence</a:t>
            </a:r>
            <a:r>
              <a:rPr lang="en-US" dirty="0"/>
              <a:t> between the two change detection strategies that Angular provides.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now modify the example code to see this in action. First, modify the stock-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item.component.ts</a:t>
            </a:r>
            <a:r>
              <a:rPr lang="en-US" dirty="0"/>
              <a:t> file to change the </a:t>
            </a:r>
            <a:r>
              <a:rPr lang="en-US" dirty="0" err="1"/>
              <a:t>ChangeDetectionStrategy</a:t>
            </a:r>
            <a:r>
              <a:rPr lang="en-US" dirty="0"/>
              <a:t> in the child compo‐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nent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 { Component, </a:t>
            </a:r>
            <a:r>
              <a:rPr lang="en-US" dirty="0" err="1"/>
              <a:t>OnInit</a:t>
            </a:r>
            <a:r>
              <a:rPr lang="en-US" dirty="0"/>
              <a:t>, Input, Output } from '@angular/core';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 { </a:t>
            </a:r>
            <a:r>
              <a:rPr lang="en-US" dirty="0" err="1"/>
              <a:t>EventEmitter</a:t>
            </a:r>
            <a:r>
              <a:rPr lang="en-US" dirty="0"/>
              <a:t>, </a:t>
            </a:r>
            <a:r>
              <a:rPr lang="en-US" dirty="0" err="1"/>
              <a:t>ChangeDetectionStrategy</a:t>
            </a:r>
            <a:r>
              <a:rPr lang="en-US" dirty="0"/>
              <a:t> } from '@angular/core';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 { Stock } from '../../model/stock';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@Component({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selector: 'app-stock-item',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templateUrl</a:t>
            </a:r>
            <a:r>
              <a:rPr lang="en-US" dirty="0"/>
              <a:t>: './stock-item.component.html',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styleUrls</a:t>
            </a:r>
            <a:r>
              <a:rPr lang="en-US" dirty="0"/>
              <a:t>: ['./stock-item.component.css'],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changeDetection</a:t>
            </a:r>
            <a:r>
              <a:rPr lang="en-US" dirty="0"/>
              <a:t>: </a:t>
            </a:r>
            <a:r>
              <a:rPr lang="en-US" dirty="0" err="1"/>
              <a:t>ChangeDetectionStrategy.OnPush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 class </a:t>
            </a:r>
            <a:r>
              <a:rPr lang="en-US" dirty="0" err="1"/>
              <a:t>StockItemComponent</a:t>
            </a:r>
            <a:r>
              <a:rPr lang="en-US" dirty="0"/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@Input() public stock: Stock;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@Output() private </a:t>
            </a:r>
            <a:r>
              <a:rPr lang="en-US" dirty="0" err="1"/>
              <a:t>toggleFavorite</a:t>
            </a:r>
            <a:r>
              <a:rPr lang="en-US" dirty="0"/>
              <a:t>: </a:t>
            </a:r>
            <a:r>
              <a:rPr lang="en-US" dirty="0" err="1"/>
              <a:t>EventEmitter</a:t>
            </a:r>
            <a:r>
              <a:rPr lang="en-US" dirty="0"/>
              <a:t>&lt;Stock&gt;;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constructor()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this.toggleFavorite</a:t>
            </a:r>
            <a:r>
              <a:rPr lang="en-US" dirty="0"/>
              <a:t> = new </a:t>
            </a:r>
            <a:r>
              <a:rPr lang="en-US" dirty="0" err="1"/>
              <a:t>EventEmitter</a:t>
            </a:r>
            <a:r>
              <a:rPr lang="en-US" dirty="0"/>
              <a:t>&lt;Stock&gt;();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onToggleFavorite</a:t>
            </a:r>
            <a:r>
              <a:rPr lang="en-US" dirty="0"/>
              <a:t>(event)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this.toggleFavorite.emit</a:t>
            </a:r>
            <a:r>
              <a:rPr lang="en-US" dirty="0"/>
              <a:t>(</a:t>
            </a:r>
            <a:r>
              <a:rPr lang="en-US" dirty="0" err="1"/>
              <a:t>this.stock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changeStockPrice</a:t>
            </a:r>
            <a:r>
              <a:rPr lang="en-US" dirty="0"/>
              <a:t>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this.stock.price</a:t>
            </a:r>
            <a:r>
              <a:rPr lang="en-US" dirty="0"/>
              <a:t> += 5;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68 | Chapter 4: Understanding and Using Angular 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addition to changing the </a:t>
            </a:r>
            <a:r>
              <a:rPr lang="en-US" dirty="0" err="1"/>
              <a:t>ChangeDetectionStrategy</a:t>
            </a:r>
            <a:r>
              <a:rPr lang="en-US" dirty="0"/>
              <a:t> , we also added another </a:t>
            </a:r>
            <a:r>
              <a:rPr lang="en-US" dirty="0" err="1"/>
              <a:t>func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tion</a:t>
            </a:r>
            <a:r>
              <a:rPr lang="en-US" dirty="0"/>
              <a:t> to </a:t>
            </a:r>
            <a:r>
              <a:rPr lang="en-US" dirty="0" err="1"/>
              <a:t>changeStockPrice</a:t>
            </a:r>
            <a:r>
              <a:rPr lang="en-US" dirty="0"/>
              <a:t>() . We will use these functions to demonstrate the behavior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of the change detection in the context of our application.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Next, let’s quickly modify stock-item.component.html to allow us to trigger the new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function. We will simply add a new button to trigger and change the stock price when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button is clicked: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&lt;div class="stock-container"&gt;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&lt;div class="name"&gt;{{stock.name + ' (' + </a:t>
            </a:r>
            <a:r>
              <a:rPr lang="en-US" dirty="0" err="1"/>
              <a:t>stock.code</a:t>
            </a:r>
            <a:r>
              <a:rPr lang="en-US" dirty="0"/>
              <a:t> + ')'}}&lt;/div&gt;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&lt;div class="price"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[class]="</a:t>
            </a:r>
            <a:r>
              <a:rPr lang="en-US" dirty="0" err="1"/>
              <a:t>stock.isPositiveChange</a:t>
            </a:r>
            <a:r>
              <a:rPr lang="en-US" dirty="0"/>
              <a:t>() ? 'positive' : 'negative'"&gt;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$ {{</a:t>
            </a:r>
            <a:r>
              <a:rPr lang="en-US" dirty="0" err="1"/>
              <a:t>stock.price</a:t>
            </a:r>
            <a:r>
              <a:rPr lang="en-US" dirty="0"/>
              <a:t>}}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&lt;/div&gt;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&lt;button (click)="</a:t>
            </a:r>
            <a:r>
              <a:rPr lang="en-US" dirty="0" err="1"/>
              <a:t>onToggleFavorite</a:t>
            </a:r>
            <a:r>
              <a:rPr lang="en-US" dirty="0"/>
              <a:t>($event)"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</a:t>
            </a:r>
            <a:r>
              <a:rPr lang="en-US" dirty="0" err="1"/>
              <a:t>ngIf</a:t>
            </a:r>
            <a:r>
              <a:rPr lang="en-US" dirty="0"/>
              <a:t>="!</a:t>
            </a:r>
            <a:r>
              <a:rPr lang="en-US" dirty="0" err="1"/>
              <a:t>stock.favorite</a:t>
            </a:r>
            <a:r>
              <a:rPr lang="en-US" dirty="0"/>
              <a:t>"&gt;Add to Favorite&lt;/button&gt;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&lt;button (click)="</a:t>
            </a:r>
            <a:r>
              <a:rPr lang="en-US" dirty="0" err="1"/>
              <a:t>changeStockPrice</a:t>
            </a:r>
            <a:r>
              <a:rPr lang="en-US" dirty="0"/>
              <a:t>()"&gt;Change Price&lt;/button&gt;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&lt;/div&gt;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is no change to the HTML of the template other than adding a new button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 the stock price. Similarly, let’s quickly change the main app.component.html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file to add another button to trigger the change of the price from the parent compo‐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nent</a:t>
            </a:r>
            <a:r>
              <a:rPr lang="en-US" dirty="0"/>
              <a:t> (similar to component B in the earlier hypothetical example):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&lt;h1&gt;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{{title}}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&lt;/h1&gt;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&lt;app-stock-item [stock]="stock"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en-US" dirty="0" err="1"/>
              <a:t>toggleFavorite</a:t>
            </a:r>
            <a:r>
              <a:rPr lang="en-US" dirty="0"/>
              <a:t>)="</a:t>
            </a:r>
            <a:r>
              <a:rPr lang="en-US" dirty="0" err="1"/>
              <a:t>onToggleFavorite</a:t>
            </a:r>
            <a:r>
              <a:rPr lang="en-US" dirty="0"/>
              <a:t>($event)"&gt;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&lt;/app-stock-item&gt;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&lt;button (click)="</a:t>
            </a:r>
            <a:r>
              <a:rPr lang="en-US" dirty="0" err="1"/>
              <a:t>changeStockObject</a:t>
            </a:r>
            <a:r>
              <a:rPr lang="en-US" dirty="0"/>
              <a:t>()"&gt;Change Stock&lt;/button&gt;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&lt;button (click)="</a:t>
            </a:r>
            <a:r>
              <a:rPr lang="en-US" dirty="0" err="1"/>
              <a:t>changeStockPrice</a:t>
            </a:r>
            <a:r>
              <a:rPr lang="en-US" dirty="0"/>
              <a:t>()"&gt;Change Price&lt;/button&gt;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have added two new buttons to this template: one that will change the reference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of the stock object directly, and another that will modify the existing reference of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stock object to change the price from the parent </a:t>
            </a:r>
            <a:r>
              <a:rPr lang="en-US" dirty="0" err="1"/>
              <a:t>AppComponent</a:t>
            </a:r>
            <a:r>
              <a:rPr lang="en-US" dirty="0"/>
              <a:t> . Now finally, we can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see how all of this is hooked up in the </a:t>
            </a:r>
            <a:r>
              <a:rPr lang="en-US" dirty="0" err="1"/>
              <a:t>app.component.ts</a:t>
            </a:r>
            <a:r>
              <a:rPr lang="en-US" dirty="0"/>
              <a:t> file: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 { Component, </a:t>
            </a:r>
            <a:r>
              <a:rPr lang="en-US" dirty="0" err="1"/>
              <a:t>OnInit</a:t>
            </a:r>
            <a:r>
              <a:rPr lang="en-US" dirty="0"/>
              <a:t> } from '@angular/core';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 { Stock } from 'app/model/stock';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@Component({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selector: 'app-root',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templateUrl</a:t>
            </a:r>
            <a:r>
              <a:rPr lang="en-US" dirty="0"/>
              <a:t>: './app.component.html',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styleUrls</a:t>
            </a:r>
            <a:r>
              <a:rPr lang="en-US" dirty="0"/>
              <a:t>: ['./app.component.css']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 class </a:t>
            </a:r>
            <a:r>
              <a:rPr lang="en-US" dirty="0" err="1"/>
              <a:t>AppComponent</a:t>
            </a:r>
            <a:r>
              <a:rPr lang="en-US" dirty="0"/>
              <a:t> implements </a:t>
            </a:r>
            <a:r>
              <a:rPr lang="en-US" dirty="0" err="1"/>
              <a:t>OnInit</a:t>
            </a:r>
            <a:r>
              <a:rPr lang="en-US" dirty="0"/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title = 'app works!';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Input and Output | 69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public stock: Stock;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private counter: number = 1;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ngOnInit</a:t>
            </a:r>
            <a:r>
              <a:rPr lang="en-US" dirty="0"/>
              <a:t>(): void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this.stock</a:t>
            </a:r>
            <a:r>
              <a:rPr lang="en-US" dirty="0"/>
              <a:t> = new Stock('Test Stock Company - ' + </a:t>
            </a:r>
            <a:r>
              <a:rPr lang="en-US" dirty="0" err="1"/>
              <a:t>this.counter</a:t>
            </a:r>
            <a:r>
              <a:rPr lang="en-US" dirty="0"/>
              <a:t>++,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'TSC', 85, 80);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onToggleFavorite</a:t>
            </a:r>
            <a:r>
              <a:rPr lang="en-US" dirty="0"/>
              <a:t>(stock: Stock)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// This will update the value in the stock item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// Because it is triggered as a result of an event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// binding from the stock item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this.stock.favorite</a:t>
            </a:r>
            <a:r>
              <a:rPr lang="en-US" dirty="0"/>
              <a:t> = !</a:t>
            </a:r>
            <a:r>
              <a:rPr lang="en-US" dirty="0" err="1"/>
              <a:t>this.stock.favorite</a:t>
            </a:r>
            <a:r>
              <a:rPr lang="en-US" dirty="0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changeStockObject</a:t>
            </a:r>
            <a:r>
              <a:rPr lang="en-US" dirty="0"/>
              <a:t>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// This will update the value in the stock item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// Because we are creating a new reference for the stock input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this.stock</a:t>
            </a:r>
            <a:r>
              <a:rPr lang="en-US" dirty="0"/>
              <a:t> = new Stock('Test Stock Company - ' + </a:t>
            </a:r>
            <a:r>
              <a:rPr lang="en-US" dirty="0" err="1"/>
              <a:t>this.counter</a:t>
            </a:r>
            <a:r>
              <a:rPr lang="en-US" dirty="0"/>
              <a:t>++,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'TSC', 85, 80);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changeStockPrice</a:t>
            </a:r>
            <a:r>
              <a:rPr lang="en-US" dirty="0"/>
              <a:t>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// This will not update the value in the stock item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// because it is changing the same reference and angular will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// not check for it in the </a:t>
            </a:r>
            <a:r>
              <a:rPr lang="en-US" dirty="0" err="1"/>
              <a:t>OnPush</a:t>
            </a:r>
            <a:r>
              <a:rPr lang="en-US" dirty="0"/>
              <a:t> change detection strategy.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this.stock.price</a:t>
            </a:r>
            <a:r>
              <a:rPr lang="en-US" dirty="0"/>
              <a:t> += 10;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app.component.ts</a:t>
            </a:r>
            <a:r>
              <a:rPr lang="en-US" dirty="0"/>
              <a:t> file has seen the most changes. The preceding code is also well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annotated with comments to explain the expected behavior when each of these </a:t>
            </a:r>
            <a:r>
              <a:rPr lang="en-US" dirty="0" err="1"/>
              <a:t>func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tions</a:t>
            </a:r>
            <a:r>
              <a:rPr lang="en-US" dirty="0"/>
              <a:t> are triggered. We have added two new methods: </a:t>
            </a:r>
            <a:r>
              <a:rPr lang="en-US" dirty="0" err="1"/>
              <a:t>changeStockObject</a:t>
            </a:r>
            <a:r>
              <a:rPr lang="en-US" dirty="0"/>
              <a:t>() , which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creates a new instance of the stock object in the </a:t>
            </a:r>
            <a:r>
              <a:rPr lang="en-US" dirty="0" err="1"/>
              <a:t>AppComponent</a:t>
            </a:r>
            <a:r>
              <a:rPr lang="en-US" dirty="0"/>
              <a:t> , and </a:t>
            </a:r>
            <a:r>
              <a:rPr lang="en-US" dirty="0" err="1"/>
              <a:t>changeStock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Price() , which modifies the prices of the stock object in the </a:t>
            </a:r>
            <a:r>
              <a:rPr lang="en-US" dirty="0" err="1"/>
              <a:t>AppComponent</a:t>
            </a:r>
            <a:r>
              <a:rPr lang="en-US" dirty="0"/>
              <a:t> . We have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also added a counter just to keep track of how many times we create a new stock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object, but that is not strictly necessary.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when you run this application, you should expect to see the following behavior: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Clicking Add to Favorite within the </a:t>
            </a:r>
            <a:r>
              <a:rPr lang="en-US" dirty="0" err="1"/>
              <a:t>StockItemComponent</a:t>
            </a:r>
            <a:r>
              <a:rPr lang="en-US" dirty="0"/>
              <a:t> still works as expected.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Clicking Change Price within the </a:t>
            </a:r>
            <a:r>
              <a:rPr lang="en-US" dirty="0" err="1"/>
              <a:t>StockItemComponent</a:t>
            </a:r>
            <a:r>
              <a:rPr lang="en-US" dirty="0"/>
              <a:t> will increase the price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stock by $5 each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Clicking Change Stock outside the </a:t>
            </a:r>
            <a:r>
              <a:rPr lang="en-US" dirty="0" err="1"/>
              <a:t>StockItemComponent</a:t>
            </a:r>
            <a:r>
              <a:rPr lang="en-US" dirty="0"/>
              <a:t> will change the name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stock with each click. (This is why we added the counter!)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Clicking Change Price outside the </a:t>
            </a:r>
            <a:r>
              <a:rPr lang="en-US" dirty="0" err="1"/>
              <a:t>StockItemComponent</a:t>
            </a:r>
            <a:r>
              <a:rPr lang="en-US" dirty="0"/>
              <a:t> will have no impact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(even though the actual value of the stock will jump if you click Change Price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70 | Chapter 4: Understanding and Using Angular 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inside after this). This shows that the model is getting updated, but Angular 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 updating the view.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should also change back the </a:t>
            </a:r>
            <a:r>
              <a:rPr lang="en-US" dirty="0" err="1"/>
              <a:t>ChangeDetectionStrategy</a:t>
            </a:r>
            <a:r>
              <a:rPr lang="en-US" dirty="0"/>
              <a:t> to default to see the </a:t>
            </a:r>
            <a:r>
              <a:rPr lang="en-US" dirty="0" err="1"/>
              <a:t>dif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ference</a:t>
            </a:r>
            <a:r>
              <a:rPr lang="en-US" dirty="0"/>
              <a:t> in action.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4486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last thing we will cover in this chapter is the concept of view projection. </a:t>
            </a:r>
            <a:r>
              <a:rPr lang="en-US" dirty="0" err="1"/>
              <a:t>Projec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tion</a:t>
            </a:r>
            <a:r>
              <a:rPr lang="en-US" dirty="0"/>
              <a:t> is an important idea in Angular as it gives us more flexibility when we develop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components and again gives us another tool to make them truly reusable under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 contexts.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Projection is useful when we want to build components but set some parts of the UI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of the component to not be an innate part of it. For example, say we were building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 for a carousel. A carousel has a few simple capabilities: it is able to display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 item, and allow us to navigate to the next/previous element. Your carousel compo‐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nent</a:t>
            </a:r>
            <a:r>
              <a:rPr lang="en-US" dirty="0"/>
              <a:t> might also have other features like lazy loading, etc. But one thing that is not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purview of the carousel component is the content it displays. A user of the compo‐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nent</a:t>
            </a:r>
            <a:r>
              <a:rPr lang="en-US" dirty="0"/>
              <a:t> might want to display an image, a page of a book, or any other random thing.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Thus, in these cases, the view would be controlled by the user of the component,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functionality would be provided by the component itself. This is but one use case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we might want to use projection in our components.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see how we might use content projection in our Angular application. We will use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base from the input example to build from, so in case you are not coding along,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take the example from chapter4/component-input to build from there.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final finished example is available in chapter4/component-projection.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First, we will modify our </a:t>
            </a:r>
            <a:r>
              <a:rPr lang="en-US" dirty="0" err="1"/>
              <a:t>StockItemComponent</a:t>
            </a:r>
            <a:r>
              <a:rPr lang="en-US" dirty="0"/>
              <a:t> to allow for content projection. There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no code change in our component class; we only need to modify the </a:t>
            </a:r>
            <a:r>
              <a:rPr lang="en-US" dirty="0" err="1"/>
              <a:t>src</a:t>
            </a:r>
            <a:r>
              <a:rPr lang="en-US" dirty="0"/>
              <a:t>/app/stock/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stock-item/stock-item.component.html file as follows: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&lt;div class="stock-container"&gt;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&lt;div class="name"&gt;{{stock.name + ' (' + </a:t>
            </a:r>
            <a:r>
              <a:rPr lang="en-US" dirty="0" err="1"/>
              <a:t>stock.code</a:t>
            </a:r>
            <a:r>
              <a:rPr lang="en-US" dirty="0"/>
              <a:t> + ')'}}&lt;/div&gt;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&lt;div class="price"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[class]="</a:t>
            </a:r>
            <a:r>
              <a:rPr lang="en-US" dirty="0" err="1"/>
              <a:t>stock.isPositiveChange</a:t>
            </a:r>
            <a:r>
              <a:rPr lang="en-US" dirty="0"/>
              <a:t>() ? 'positive' : 'negative'"&gt;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$ {{</a:t>
            </a:r>
            <a:r>
              <a:rPr lang="en-US" dirty="0" err="1"/>
              <a:t>stock.price</a:t>
            </a:r>
            <a:r>
              <a:rPr lang="en-US" dirty="0"/>
              <a:t>}}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&lt;/div&gt;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&lt;ng-content&gt;&lt;/ng-content&gt;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&lt;/div&gt;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new ng-content element for projection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have simply removed the buttons we previously had, and are going to let the user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of the component decide what buttons are to be shown. To allow for this, we have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Projection | 77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replaced the buttons with an ng-content element. There is no other change required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the component.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Next, we will make a change to the </a:t>
            </a:r>
            <a:r>
              <a:rPr lang="en-US" dirty="0" err="1"/>
              <a:t>AppComponent</a:t>
            </a:r>
            <a:r>
              <a:rPr lang="en-US" dirty="0"/>
              <a:t> , simply to add a method for testing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purposes. Modify the </a:t>
            </a:r>
            <a:r>
              <a:rPr lang="en-US" dirty="0" err="1"/>
              <a:t>src</a:t>
            </a:r>
            <a:r>
              <a:rPr lang="en-US" dirty="0"/>
              <a:t>/app/</a:t>
            </a:r>
            <a:r>
              <a:rPr lang="en-US" dirty="0" err="1"/>
              <a:t>app.component.ts</a:t>
            </a:r>
            <a:r>
              <a:rPr lang="en-US" dirty="0"/>
              <a:t> file as follows: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/** Imports and decorators skipped for brevity **/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 class </a:t>
            </a:r>
            <a:r>
              <a:rPr lang="en-US" dirty="0" err="1"/>
              <a:t>AppComponent</a:t>
            </a:r>
            <a:r>
              <a:rPr lang="en-US" dirty="0"/>
              <a:t> implements </a:t>
            </a:r>
            <a:r>
              <a:rPr lang="en-US" dirty="0" err="1"/>
              <a:t>OnInit</a:t>
            </a:r>
            <a:r>
              <a:rPr lang="en-US" dirty="0"/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/** Constructor and </a:t>
            </a:r>
            <a:r>
              <a:rPr lang="en-US" dirty="0" err="1"/>
              <a:t>OnInit</a:t>
            </a:r>
            <a:r>
              <a:rPr lang="en-US" dirty="0"/>
              <a:t> skipped for brevity **/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testMethod</a:t>
            </a:r>
            <a:r>
              <a:rPr lang="en-US" dirty="0"/>
              <a:t>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console.log('Test method in </a:t>
            </a:r>
            <a:r>
              <a:rPr lang="en-US" dirty="0" err="1"/>
              <a:t>AppComponent</a:t>
            </a:r>
            <a:r>
              <a:rPr lang="en-US" dirty="0"/>
              <a:t> triggered');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have simply added a method that will log to the console when it is triggered. With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in place, now let’s see how we can use our updated </a:t>
            </a:r>
            <a:r>
              <a:rPr lang="en-US" dirty="0" err="1"/>
              <a:t>StockItemComponent</a:t>
            </a:r>
            <a:r>
              <a:rPr lang="en-US" dirty="0"/>
              <a:t> and use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power of projection. Modify the app.component.html file as follows: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&lt;h1&gt;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{{title}}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&lt;/h1&gt;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&lt;app-stock-item [stock]="</a:t>
            </a:r>
            <a:r>
              <a:rPr lang="en-US" dirty="0" err="1"/>
              <a:t>stockObj</a:t>
            </a:r>
            <a:r>
              <a:rPr lang="en-US" dirty="0"/>
              <a:t>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&lt;button (click)="</a:t>
            </a:r>
            <a:r>
              <a:rPr lang="en-US" dirty="0" err="1"/>
              <a:t>testMethod</a:t>
            </a:r>
            <a:r>
              <a:rPr lang="en-US" dirty="0"/>
              <a:t>()"&gt;With Button 1&lt;/button&gt;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&lt;/app-stock-item&gt;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&lt;app-stock-item [stock]="</a:t>
            </a:r>
            <a:r>
              <a:rPr lang="en-US" dirty="0" err="1"/>
              <a:t>stockObj</a:t>
            </a:r>
            <a:r>
              <a:rPr lang="en-US" dirty="0"/>
              <a:t>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buttons for you!!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&lt;/app-stock-item&gt;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have added two instances of the app-stock-item component in our HTML.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both of these now have some content inside them, as opposed to previously where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elements had no content. In one, we have a button that triggers the </a:t>
            </a:r>
            <a:r>
              <a:rPr lang="en-US" dirty="0" err="1"/>
              <a:t>testMethod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added in the </a:t>
            </a:r>
            <a:r>
              <a:rPr lang="en-US" dirty="0" err="1"/>
              <a:t>AppComponent</a:t>
            </a:r>
            <a:r>
              <a:rPr lang="en-US" dirty="0"/>
              <a:t> , and the other simply has text content.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we run our Angular application and open it in the browser, we should see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something like Figure 4-2.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Notice that the two stock item components on our browser, each with slightly differ‐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ent</a:t>
            </a:r>
            <a:r>
              <a:rPr lang="en-US" dirty="0"/>
              <a:t> content, are based on what we provided. If you click the button in the first stock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widget, you will see that the method in the </a:t>
            </a:r>
            <a:r>
              <a:rPr lang="en-US" dirty="0" err="1"/>
              <a:t>AppComponent</a:t>
            </a:r>
            <a:r>
              <a:rPr lang="en-US" dirty="0"/>
              <a:t> gets called and the con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sole.log is triggered.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Thus, users of the component now have the capability to change part of the UI of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 as they see fit. We can even access functionality from the parent compo‐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nent</a:t>
            </a:r>
            <a:r>
              <a:rPr lang="en-US" dirty="0"/>
              <a:t> as well, which makes it truly flexible. It is also possible to project multiple differ‐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ent</a:t>
            </a:r>
            <a:r>
              <a:rPr lang="en-US" dirty="0"/>
              <a:t> sections and content into our child component. While the official Angular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is spare on this topic, there is a great article that can give you more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insight on content projection.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00234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mentioned </a:t>
            </a:r>
            <a:r>
              <a:rPr lang="en-US" dirty="0" err="1"/>
              <a:t>changeDetection</a:t>
            </a:r>
            <a:r>
              <a:rPr lang="en-US" dirty="0"/>
              <a:t> as an attribute on the Component decorator. Now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that we have seen how Input and Output decorators work, let’s deep dive a little bit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into how Angular performs its change detection at a component level.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default, Angular applies the </a:t>
            </a:r>
            <a:r>
              <a:rPr lang="en-US" dirty="0" err="1"/>
              <a:t>ChangeDetectionStrategy.Default</a:t>
            </a:r>
            <a:r>
              <a:rPr lang="en-US" dirty="0"/>
              <a:t> mechanism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changeDetection</a:t>
            </a:r>
            <a:r>
              <a:rPr lang="en-US" dirty="0"/>
              <a:t> attribute. This means that every time Angular notices an event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(say, a server response or a user interaction), it will go through each component 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component tree, and check each of the bindings individually to see if any of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values have changed and need to be updated in the view.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a very large application, you will have lots of bindings on a given page. When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takes any action, you as a developer might know for sure that most of the page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will not change. In such cases, you can actually give a hint to the Angular change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detector to check or not check certain components as you see fit. For any given com‐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ponent</a:t>
            </a:r>
            <a:r>
              <a:rPr lang="en-US" dirty="0"/>
              <a:t>, we can accomplish this by changing the </a:t>
            </a:r>
            <a:r>
              <a:rPr lang="en-US" dirty="0" err="1"/>
              <a:t>ChangeDetectionStrategy</a:t>
            </a:r>
            <a:r>
              <a:rPr lang="en-US" dirty="0"/>
              <a:t> from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default to </a:t>
            </a:r>
            <a:r>
              <a:rPr lang="en-US" dirty="0" err="1"/>
              <a:t>ChangeDetectionStrategy.OnPush</a:t>
            </a:r>
            <a:r>
              <a:rPr lang="en-US" dirty="0"/>
              <a:t> . What this tells Angular is that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bindings for this particular component will need to be checked only based on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Input to this component.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consider a few examples to see how this might play out. Say we have a compo‐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nent</a:t>
            </a:r>
            <a:r>
              <a:rPr lang="en-US" dirty="0"/>
              <a:t> tree A → B → C. That is, we have a root component A, which uses a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 in its template, which in turn uses a component C. And let’s say component 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passes in a composite object </a:t>
            </a:r>
            <a:r>
              <a:rPr lang="en-US" dirty="0" err="1"/>
              <a:t>compositeObj</a:t>
            </a:r>
            <a:r>
              <a:rPr lang="en-US" dirty="0"/>
              <a:t> to component C as input. Maybe some‐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thing like: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&lt;c [</a:t>
            </a:r>
            <a:r>
              <a:rPr lang="en-US" dirty="0" err="1"/>
              <a:t>inputToC</a:t>
            </a:r>
            <a:r>
              <a:rPr lang="en-US" dirty="0"/>
              <a:t>]="</a:t>
            </a:r>
            <a:r>
              <a:rPr lang="en-US" dirty="0" err="1"/>
              <a:t>compositeObj</a:t>
            </a:r>
            <a:r>
              <a:rPr lang="en-US" dirty="0"/>
              <a:t>"&gt;&lt;/c&gt;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That is, </a:t>
            </a:r>
            <a:r>
              <a:rPr lang="en-US" dirty="0" err="1"/>
              <a:t>inputToC</a:t>
            </a:r>
            <a:r>
              <a:rPr lang="en-US" dirty="0"/>
              <a:t> is the input variable marked with the Input decorator in compo‐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nent</a:t>
            </a:r>
            <a:r>
              <a:rPr lang="en-US" dirty="0"/>
              <a:t> C, and is passed the object </a:t>
            </a:r>
            <a:r>
              <a:rPr lang="en-US" dirty="0" err="1"/>
              <a:t>compositeObj</a:t>
            </a:r>
            <a:r>
              <a:rPr lang="en-US" dirty="0"/>
              <a:t> from component B. Now say we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marked component C’s </a:t>
            </a:r>
            <a:r>
              <a:rPr lang="en-US" dirty="0" err="1"/>
              <a:t>changeDetection</a:t>
            </a:r>
            <a:r>
              <a:rPr lang="en-US" dirty="0"/>
              <a:t> attribute as </a:t>
            </a:r>
            <a:r>
              <a:rPr lang="en-US" dirty="0" err="1"/>
              <a:t>ChangeDetectionStrategy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OnPush</a:t>
            </a:r>
            <a:r>
              <a:rPr lang="en-US" dirty="0"/>
              <a:t> . Here are the implications of that change: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If component C has bindings to any attributes of </a:t>
            </a:r>
            <a:r>
              <a:rPr lang="en-US" dirty="0" err="1"/>
              <a:t>compositeObj</a:t>
            </a:r>
            <a:r>
              <a:rPr lang="en-US" dirty="0"/>
              <a:t> , they will work 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usual (no change from default behavior).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If component C makes any changes to any of the attributes of </a:t>
            </a:r>
            <a:r>
              <a:rPr lang="en-US" dirty="0" err="1"/>
              <a:t>compositeObj</a:t>
            </a:r>
            <a:r>
              <a:rPr lang="en-US" dirty="0"/>
              <a:t> , they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will also be updated immediately (no change from default behavior).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If the parent component B creates a new </a:t>
            </a:r>
            <a:r>
              <a:rPr lang="en-US" dirty="0" err="1"/>
              <a:t>compositeObj</a:t>
            </a:r>
            <a:r>
              <a:rPr lang="en-US" dirty="0"/>
              <a:t> or changes the reference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of </a:t>
            </a:r>
            <a:r>
              <a:rPr lang="en-US" dirty="0" err="1"/>
              <a:t>compositeObj</a:t>
            </a:r>
            <a:r>
              <a:rPr lang="en-US" dirty="0"/>
              <a:t> (think new operator, or assign from a server response), then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Input and Output | 67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 C would recognize the change and update its bindings for the new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(no change from default behavior, but internal behavior changes on how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Angular recognizes the change).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If the parent component B changes any attribute on the </a:t>
            </a:r>
            <a:r>
              <a:rPr lang="en-US" dirty="0" err="1"/>
              <a:t>compositeObj</a:t>
            </a:r>
            <a:r>
              <a:rPr lang="en-US" dirty="0"/>
              <a:t> directly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(as a response to a user action outside component B), then these changes would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 be updated in component C (major change from the default behavior).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If the parent component B changes any attribute on response to an event emitter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component C, and then changes any attribute on the </a:t>
            </a:r>
            <a:r>
              <a:rPr lang="en-US" dirty="0" err="1"/>
              <a:t>compositeObj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(without changing the reference), this would still work and the bindings would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updated. This is because the change originates from component C (no change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default behavior).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Angular provides ways for us to signal when to check the bindings from within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 as well, to have absolute control on </a:t>
            </a:r>
            <a:r>
              <a:rPr lang="en-US" dirty="0" err="1"/>
              <a:t>Angular’s</a:t>
            </a:r>
            <a:r>
              <a:rPr lang="en-US" dirty="0"/>
              <a:t> data binding. We will cover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in “Change Detection” on page 67. For now, it is good to understand the differ‐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ence</a:t>
            </a:r>
            <a:r>
              <a:rPr lang="en-US" dirty="0"/>
              <a:t> between the two change detection strategies that Angular provides.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now modify the example code to see this in action. First, modify the stock-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item.component.ts</a:t>
            </a:r>
            <a:r>
              <a:rPr lang="en-US" dirty="0"/>
              <a:t> file to change the </a:t>
            </a:r>
            <a:r>
              <a:rPr lang="en-US" dirty="0" err="1"/>
              <a:t>ChangeDetectionStrategy</a:t>
            </a:r>
            <a:r>
              <a:rPr lang="en-US" dirty="0"/>
              <a:t> in the child compo‐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nent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 { Component, </a:t>
            </a:r>
            <a:r>
              <a:rPr lang="en-US" dirty="0" err="1"/>
              <a:t>OnInit</a:t>
            </a:r>
            <a:r>
              <a:rPr lang="en-US" dirty="0"/>
              <a:t>, Input, Output } from '@angular/core';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 { </a:t>
            </a:r>
            <a:r>
              <a:rPr lang="en-US" dirty="0" err="1"/>
              <a:t>EventEmitter</a:t>
            </a:r>
            <a:r>
              <a:rPr lang="en-US" dirty="0"/>
              <a:t>, </a:t>
            </a:r>
            <a:r>
              <a:rPr lang="en-US" dirty="0" err="1"/>
              <a:t>ChangeDetectionStrategy</a:t>
            </a:r>
            <a:r>
              <a:rPr lang="en-US" dirty="0"/>
              <a:t> } from '@angular/core';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 { Stock } from '../../model/stock';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@Component({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selector: 'app-stock-item',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templateUrl</a:t>
            </a:r>
            <a:r>
              <a:rPr lang="en-US" dirty="0"/>
              <a:t>: './stock-item.component.html',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styleUrls</a:t>
            </a:r>
            <a:r>
              <a:rPr lang="en-US" dirty="0"/>
              <a:t>: ['./stock-item.component.css'],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changeDetection</a:t>
            </a:r>
            <a:r>
              <a:rPr lang="en-US" dirty="0"/>
              <a:t>: </a:t>
            </a:r>
            <a:r>
              <a:rPr lang="en-US" dirty="0" err="1"/>
              <a:t>ChangeDetectionStrategy.OnPush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 class </a:t>
            </a:r>
            <a:r>
              <a:rPr lang="en-US" dirty="0" err="1"/>
              <a:t>StockItemComponent</a:t>
            </a:r>
            <a:r>
              <a:rPr lang="en-US" dirty="0"/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@Input() public stock: Stock;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@Output() private </a:t>
            </a:r>
            <a:r>
              <a:rPr lang="en-US" dirty="0" err="1"/>
              <a:t>toggleFavorite</a:t>
            </a:r>
            <a:r>
              <a:rPr lang="en-US" dirty="0"/>
              <a:t>: </a:t>
            </a:r>
            <a:r>
              <a:rPr lang="en-US" dirty="0" err="1"/>
              <a:t>EventEmitter</a:t>
            </a:r>
            <a:r>
              <a:rPr lang="en-US" dirty="0"/>
              <a:t>&lt;Stock&gt;;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constructor()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this.toggleFavorite</a:t>
            </a:r>
            <a:r>
              <a:rPr lang="en-US" dirty="0"/>
              <a:t> = new </a:t>
            </a:r>
            <a:r>
              <a:rPr lang="en-US" dirty="0" err="1"/>
              <a:t>EventEmitter</a:t>
            </a:r>
            <a:r>
              <a:rPr lang="en-US" dirty="0"/>
              <a:t>&lt;Stock&gt;();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onToggleFavorite</a:t>
            </a:r>
            <a:r>
              <a:rPr lang="en-US" dirty="0"/>
              <a:t>(event)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this.toggleFavorite.emit</a:t>
            </a:r>
            <a:r>
              <a:rPr lang="en-US" dirty="0"/>
              <a:t>(</a:t>
            </a:r>
            <a:r>
              <a:rPr lang="en-US" dirty="0" err="1"/>
              <a:t>this.stock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changeStockPrice</a:t>
            </a:r>
            <a:r>
              <a:rPr lang="en-US" dirty="0"/>
              <a:t>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this.stock.price</a:t>
            </a:r>
            <a:r>
              <a:rPr lang="en-US" dirty="0"/>
              <a:t> += 5;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68 | Chapter 4: Understanding and Using Angular 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addition to changing the </a:t>
            </a:r>
            <a:r>
              <a:rPr lang="en-US" dirty="0" err="1"/>
              <a:t>ChangeDetectionStrategy</a:t>
            </a:r>
            <a:r>
              <a:rPr lang="en-US" dirty="0"/>
              <a:t> , we also added another </a:t>
            </a:r>
            <a:r>
              <a:rPr lang="en-US" dirty="0" err="1"/>
              <a:t>func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tion</a:t>
            </a:r>
            <a:r>
              <a:rPr lang="en-US" dirty="0"/>
              <a:t> to </a:t>
            </a:r>
            <a:r>
              <a:rPr lang="en-US" dirty="0" err="1"/>
              <a:t>changeStockPrice</a:t>
            </a:r>
            <a:r>
              <a:rPr lang="en-US" dirty="0"/>
              <a:t>() . We will use these functions to demonstrate the behavior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of the change detection in the context of our application.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Next, let’s quickly modify stock-item.component.html to allow us to trigger the new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function. We will simply add a new button to trigger and change the stock price when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button is clicked: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&lt;div class="stock-container"&gt;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&lt;div class="name"&gt;{{stock.name + ' (' + </a:t>
            </a:r>
            <a:r>
              <a:rPr lang="en-US" dirty="0" err="1"/>
              <a:t>stock.code</a:t>
            </a:r>
            <a:r>
              <a:rPr lang="en-US" dirty="0"/>
              <a:t> + ')'}}&lt;/div&gt;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&lt;div class="price"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[class]="</a:t>
            </a:r>
            <a:r>
              <a:rPr lang="en-US" dirty="0" err="1"/>
              <a:t>stock.isPositiveChange</a:t>
            </a:r>
            <a:r>
              <a:rPr lang="en-US" dirty="0"/>
              <a:t>() ? 'positive' : 'negative'"&gt;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$ {{</a:t>
            </a:r>
            <a:r>
              <a:rPr lang="en-US" dirty="0" err="1"/>
              <a:t>stock.price</a:t>
            </a:r>
            <a:r>
              <a:rPr lang="en-US" dirty="0"/>
              <a:t>}}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&lt;/div&gt;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&lt;button (click)="</a:t>
            </a:r>
            <a:r>
              <a:rPr lang="en-US" dirty="0" err="1"/>
              <a:t>onToggleFavorite</a:t>
            </a:r>
            <a:r>
              <a:rPr lang="en-US" dirty="0"/>
              <a:t>($event)"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</a:t>
            </a:r>
            <a:r>
              <a:rPr lang="en-US" dirty="0" err="1"/>
              <a:t>ngIf</a:t>
            </a:r>
            <a:r>
              <a:rPr lang="en-US" dirty="0"/>
              <a:t>="!</a:t>
            </a:r>
            <a:r>
              <a:rPr lang="en-US" dirty="0" err="1"/>
              <a:t>stock.favorite</a:t>
            </a:r>
            <a:r>
              <a:rPr lang="en-US" dirty="0"/>
              <a:t>"&gt;Add to Favorite&lt;/button&gt;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&lt;button (click)="</a:t>
            </a:r>
            <a:r>
              <a:rPr lang="en-US" dirty="0" err="1"/>
              <a:t>changeStockPrice</a:t>
            </a:r>
            <a:r>
              <a:rPr lang="en-US" dirty="0"/>
              <a:t>()"&gt;Change Price&lt;/button&gt;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&lt;/div&gt;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is no change to the HTML of the template other than adding a new button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 the stock price. Similarly, let’s quickly change the main app.component.html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file to add another button to trigger the change of the price from the parent compo‐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nent</a:t>
            </a:r>
            <a:r>
              <a:rPr lang="en-US" dirty="0"/>
              <a:t> (similar to component B in the earlier hypothetical example):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&lt;h1&gt;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{{title}}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&lt;/h1&gt;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&lt;app-stock-item [stock]="stock"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en-US" dirty="0" err="1"/>
              <a:t>toggleFavorite</a:t>
            </a:r>
            <a:r>
              <a:rPr lang="en-US" dirty="0"/>
              <a:t>)="</a:t>
            </a:r>
            <a:r>
              <a:rPr lang="en-US" dirty="0" err="1"/>
              <a:t>onToggleFavorite</a:t>
            </a:r>
            <a:r>
              <a:rPr lang="en-US" dirty="0"/>
              <a:t>($event)"&gt;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&lt;/app-stock-item&gt;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&lt;button (click)="</a:t>
            </a:r>
            <a:r>
              <a:rPr lang="en-US" dirty="0" err="1"/>
              <a:t>changeStockObject</a:t>
            </a:r>
            <a:r>
              <a:rPr lang="en-US" dirty="0"/>
              <a:t>()"&gt;Change Stock&lt;/button&gt;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&lt;button (click)="</a:t>
            </a:r>
            <a:r>
              <a:rPr lang="en-US" dirty="0" err="1"/>
              <a:t>changeStockPrice</a:t>
            </a:r>
            <a:r>
              <a:rPr lang="en-US" dirty="0"/>
              <a:t>()"&gt;Change Price&lt;/button&gt;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have added two new buttons to this template: one that will change the reference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of the stock object directly, and another that will modify the existing reference of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stock object to change the price from the parent </a:t>
            </a:r>
            <a:r>
              <a:rPr lang="en-US" dirty="0" err="1"/>
              <a:t>AppComponent</a:t>
            </a:r>
            <a:r>
              <a:rPr lang="en-US" dirty="0"/>
              <a:t> . Now finally, we can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see how all of this is hooked up in the </a:t>
            </a:r>
            <a:r>
              <a:rPr lang="en-US" dirty="0" err="1"/>
              <a:t>app.component.ts</a:t>
            </a:r>
            <a:r>
              <a:rPr lang="en-US" dirty="0"/>
              <a:t> file: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 { Component, </a:t>
            </a:r>
            <a:r>
              <a:rPr lang="en-US" dirty="0" err="1"/>
              <a:t>OnInit</a:t>
            </a:r>
            <a:r>
              <a:rPr lang="en-US" dirty="0"/>
              <a:t> } from '@angular/core';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 { Stock } from 'app/model/stock';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@Component({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selector: 'app-root',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templateUrl</a:t>
            </a:r>
            <a:r>
              <a:rPr lang="en-US" dirty="0"/>
              <a:t>: './app.component.html',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styleUrls</a:t>
            </a:r>
            <a:r>
              <a:rPr lang="en-US" dirty="0"/>
              <a:t>: ['./app.component.css']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 class </a:t>
            </a:r>
            <a:r>
              <a:rPr lang="en-US" dirty="0" err="1"/>
              <a:t>AppComponent</a:t>
            </a:r>
            <a:r>
              <a:rPr lang="en-US" dirty="0"/>
              <a:t> implements </a:t>
            </a:r>
            <a:r>
              <a:rPr lang="en-US" dirty="0" err="1"/>
              <a:t>OnInit</a:t>
            </a:r>
            <a:r>
              <a:rPr lang="en-US" dirty="0"/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title = 'app works!';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Input and Output | 69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public stock: Stock;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private counter: number = 1;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ngOnInit</a:t>
            </a:r>
            <a:r>
              <a:rPr lang="en-US" dirty="0"/>
              <a:t>(): void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this.stock</a:t>
            </a:r>
            <a:r>
              <a:rPr lang="en-US" dirty="0"/>
              <a:t> = new Stock('Test Stock Company - ' + </a:t>
            </a:r>
            <a:r>
              <a:rPr lang="en-US" dirty="0" err="1"/>
              <a:t>this.counter</a:t>
            </a:r>
            <a:r>
              <a:rPr lang="en-US" dirty="0"/>
              <a:t>++,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'TSC', 85, 80);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onToggleFavorite</a:t>
            </a:r>
            <a:r>
              <a:rPr lang="en-US" dirty="0"/>
              <a:t>(stock: Stock)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// This will update the value in the stock item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// Because it is triggered as a result of an event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// binding from the stock item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this.stock.favorite</a:t>
            </a:r>
            <a:r>
              <a:rPr lang="en-US" dirty="0"/>
              <a:t> = !</a:t>
            </a:r>
            <a:r>
              <a:rPr lang="en-US" dirty="0" err="1"/>
              <a:t>this.stock.favorite</a:t>
            </a:r>
            <a:r>
              <a:rPr lang="en-US" dirty="0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changeStockObject</a:t>
            </a:r>
            <a:r>
              <a:rPr lang="en-US" dirty="0"/>
              <a:t>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// This will update the value in the stock item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// Because we are creating a new reference for the stock input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this.stock</a:t>
            </a:r>
            <a:r>
              <a:rPr lang="en-US" dirty="0"/>
              <a:t> = new Stock('Test Stock Company - ' + </a:t>
            </a:r>
            <a:r>
              <a:rPr lang="en-US" dirty="0" err="1"/>
              <a:t>this.counter</a:t>
            </a:r>
            <a:r>
              <a:rPr lang="en-US" dirty="0"/>
              <a:t>++,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'TSC', 85, 80);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changeStockPrice</a:t>
            </a:r>
            <a:r>
              <a:rPr lang="en-US" dirty="0"/>
              <a:t>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// This will not update the value in the stock item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// because it is changing the same reference and angular will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// not check for it in the </a:t>
            </a:r>
            <a:r>
              <a:rPr lang="en-US" dirty="0" err="1"/>
              <a:t>OnPush</a:t>
            </a:r>
            <a:r>
              <a:rPr lang="en-US" dirty="0"/>
              <a:t> change detection strategy.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this.stock.price</a:t>
            </a:r>
            <a:r>
              <a:rPr lang="en-US" dirty="0"/>
              <a:t> += 10;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app.component.ts</a:t>
            </a:r>
            <a:r>
              <a:rPr lang="en-US" dirty="0"/>
              <a:t> file has seen the most changes. The preceding code is also well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annotated with comments to explain the expected behavior when each of these </a:t>
            </a:r>
            <a:r>
              <a:rPr lang="en-US" dirty="0" err="1"/>
              <a:t>func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tions</a:t>
            </a:r>
            <a:r>
              <a:rPr lang="en-US" dirty="0"/>
              <a:t> are triggered. We have added two new methods: </a:t>
            </a:r>
            <a:r>
              <a:rPr lang="en-US" dirty="0" err="1"/>
              <a:t>changeStockObject</a:t>
            </a:r>
            <a:r>
              <a:rPr lang="en-US" dirty="0"/>
              <a:t>() , which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creates a new instance of the stock object in the </a:t>
            </a:r>
            <a:r>
              <a:rPr lang="en-US" dirty="0" err="1"/>
              <a:t>AppComponent</a:t>
            </a:r>
            <a:r>
              <a:rPr lang="en-US" dirty="0"/>
              <a:t> , and </a:t>
            </a:r>
            <a:r>
              <a:rPr lang="en-US" dirty="0" err="1"/>
              <a:t>changeStock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Price() , which modifies the prices of the stock object in the </a:t>
            </a:r>
            <a:r>
              <a:rPr lang="en-US" dirty="0" err="1"/>
              <a:t>AppComponent</a:t>
            </a:r>
            <a:r>
              <a:rPr lang="en-US" dirty="0"/>
              <a:t> . We have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also added a counter just to keep track of how many times we create a new stock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object, but that is not strictly necessary.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when you run this application, you should expect to see the following behavior: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Clicking Add to Favorite within the </a:t>
            </a:r>
            <a:r>
              <a:rPr lang="en-US" dirty="0" err="1"/>
              <a:t>StockItemComponent</a:t>
            </a:r>
            <a:r>
              <a:rPr lang="en-US" dirty="0"/>
              <a:t> still works as expected.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Clicking Change Price within the </a:t>
            </a:r>
            <a:r>
              <a:rPr lang="en-US" dirty="0" err="1"/>
              <a:t>StockItemComponent</a:t>
            </a:r>
            <a:r>
              <a:rPr lang="en-US" dirty="0"/>
              <a:t> will increase the price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stock by $5 each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Clicking Change Stock outside the </a:t>
            </a:r>
            <a:r>
              <a:rPr lang="en-US" dirty="0" err="1"/>
              <a:t>StockItemComponent</a:t>
            </a:r>
            <a:r>
              <a:rPr lang="en-US" dirty="0"/>
              <a:t> will change the name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stock with each click. (This is why we added the counter!)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Clicking Change Price outside the </a:t>
            </a:r>
            <a:r>
              <a:rPr lang="en-US" dirty="0" err="1"/>
              <a:t>StockItemComponent</a:t>
            </a:r>
            <a:r>
              <a:rPr lang="en-US" dirty="0"/>
              <a:t> will have no impact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(even though the actual value of the stock will jump if you click Change Price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70 | Chapter 4: Understanding and Using Angular 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inside after this). This shows that the model is getting updated, but Angular 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 updating the view.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should also change back the </a:t>
            </a:r>
            <a:r>
              <a:rPr lang="en-US" dirty="0" err="1"/>
              <a:t>ChangeDetectionStrategy</a:t>
            </a:r>
            <a:r>
              <a:rPr lang="en-US" dirty="0"/>
              <a:t> to default to see the </a:t>
            </a:r>
            <a:r>
              <a:rPr lang="en-US" dirty="0" err="1"/>
              <a:t>dif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ference</a:t>
            </a:r>
            <a:r>
              <a:rPr lang="en-US" dirty="0"/>
              <a:t> in action.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1126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5589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Components (and directives) in Angular have their own lifecycle, from creation, ren‐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dering</a:t>
            </a:r>
            <a:r>
              <a:rPr lang="en-US" dirty="0"/>
              <a:t>, changing, to destruction. This lifecycle executes in preorder tree traversal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order, from top to bottom. After Angular renders a component, it starts the lifecycle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each of its children, and so on until the entire application is rendered.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are times when these lifecycle events are useful to us in developing our </a:t>
            </a:r>
            <a:r>
              <a:rPr lang="en-US" dirty="0" err="1"/>
              <a:t>applica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tion</a:t>
            </a:r>
            <a:r>
              <a:rPr lang="en-US" dirty="0"/>
              <a:t>, so Angular provides hooks into this lifecycle so that we can observe and react 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necessary. Figure 4-1 shows the lifecycle hooks of a component, in the order in which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they are invoked.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Figure 4-1. Angular component lifecycle hooks (original from https://angular.io/guide/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lifecycle-hooks)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Angular will first call the constructor for any component, and then the various steps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mentioned earlier in order. Some of them, like the </a:t>
            </a:r>
            <a:r>
              <a:rPr lang="en-US" dirty="0" err="1"/>
              <a:t>OnInit</a:t>
            </a:r>
            <a:r>
              <a:rPr lang="en-US" dirty="0"/>
              <a:t> and </a:t>
            </a:r>
            <a:r>
              <a:rPr lang="en-US" dirty="0" err="1"/>
              <a:t>AfterContentInit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(basically, any lifecycle hook ending with Init ) is called only once, when a compo‐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nent</a:t>
            </a:r>
            <a:r>
              <a:rPr lang="en-US" dirty="0"/>
              <a:t> is initialized, while the others are called whenever any content changes.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OnDestroy</a:t>
            </a:r>
            <a:r>
              <a:rPr lang="en-US" dirty="0"/>
              <a:t> hook is also called only once for a component.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 Lifecycle | 71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of these lifecycle steps comes with an interface that should be implemented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a component cares about that particular lifecycle, and each interface provides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 starting with ng that needs to be implemented. For example, the </a:t>
            </a:r>
            <a:r>
              <a:rPr lang="en-US" dirty="0" err="1"/>
              <a:t>OnInit</a:t>
            </a:r>
            <a:r>
              <a:rPr lang="en-US" dirty="0"/>
              <a:t> life‐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cycle step needs a function called </a:t>
            </a:r>
            <a:r>
              <a:rPr lang="en-US" dirty="0" err="1"/>
              <a:t>ngOnInit</a:t>
            </a:r>
            <a:r>
              <a:rPr lang="en-US" dirty="0"/>
              <a:t> to be implemented in the component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walk through each of the lifecycle steps here, and then use one example to see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all in action and the ordering of lifecycle steps within a component and across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is also one more concept to learn, which we will briefly touch upon in this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chapter, and come back to later in more detail—the concept of </a:t>
            </a:r>
            <a:r>
              <a:rPr lang="en-US" dirty="0" err="1"/>
              <a:t>ViewChildren</a:t>
            </a:r>
            <a:r>
              <a:rPr lang="en-US" dirty="0"/>
              <a:t>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ContentChildren</a:t>
            </a:r>
            <a:r>
              <a:rPr lang="en-US" dirty="0"/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ViewChildren</a:t>
            </a:r>
            <a:r>
              <a:rPr lang="en-US" dirty="0"/>
              <a:t> is any child component whose tags/selectors (mostly elements, as that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the recommendation for components) appear within the template of the compo‐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nent</a:t>
            </a:r>
            <a:r>
              <a:rPr lang="en-US" dirty="0"/>
              <a:t>. So in our case, app-stock-item would be a </a:t>
            </a:r>
            <a:r>
              <a:rPr lang="en-US" dirty="0" err="1"/>
              <a:t>ViewChild</a:t>
            </a:r>
            <a:r>
              <a:rPr lang="en-US" dirty="0"/>
              <a:t> of the </a:t>
            </a:r>
            <a:r>
              <a:rPr lang="en-US" dirty="0" err="1"/>
              <a:t>AppComponent</a:t>
            </a:r>
            <a:r>
              <a:rPr lang="en-US" dirty="0"/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ContentChildren</a:t>
            </a:r>
            <a:r>
              <a:rPr lang="en-US" dirty="0"/>
              <a:t> is any child component that gets projected into the view of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component, but is not directly included in the template within the component. </a:t>
            </a:r>
            <a:r>
              <a:rPr lang="en-US" dirty="0" err="1"/>
              <a:t>Imag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ine</a:t>
            </a:r>
            <a:r>
              <a:rPr lang="en-US" dirty="0"/>
              <a:t> something like a carousel, where the functionality is encapsulated in the compo‐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nent</a:t>
            </a:r>
            <a:r>
              <a:rPr lang="en-US" dirty="0"/>
              <a:t>, but the view, which could be images or pages of a book, comes from the user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component. Those are generally achieved through </a:t>
            </a:r>
            <a:r>
              <a:rPr lang="en-US" dirty="0" err="1"/>
              <a:t>ContentChildren</a:t>
            </a:r>
            <a:r>
              <a:rPr lang="en-US" dirty="0"/>
              <a:t> . We will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cover this in more depth later in this chapter.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Interfaces and Functions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 4-1 shows the interfaces and functions in the order in which they are called,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along with specific details about the step if there is anything to note. Note that we 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only covering component-specific lifecycle steps, and they are slightly different from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directive’s lifecycle.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 4-1. Angular lifecycle hooks and methods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Interface Method Applicable to Purpose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OnChanges</a:t>
            </a:r>
            <a:r>
              <a:rPr lang="en-US" dirty="0"/>
              <a:t> </a:t>
            </a:r>
            <a:r>
              <a:rPr lang="en-US" dirty="0" err="1"/>
              <a:t>ngOn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Changes(changes: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SimpleChange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directives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ngOnChanges</a:t>
            </a:r>
            <a:r>
              <a:rPr lang="en-US" dirty="0"/>
              <a:t> is called both right after the constructor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 and then later every time the input properties to a directive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change. It is called before the </a:t>
            </a:r>
            <a:r>
              <a:rPr lang="en-US" dirty="0" err="1"/>
              <a:t>ngOnInit</a:t>
            </a:r>
            <a:r>
              <a:rPr lang="en-US" dirty="0"/>
              <a:t> method.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OnInit</a:t>
            </a:r>
            <a:r>
              <a:rPr lang="en-US" dirty="0"/>
              <a:t> </a:t>
            </a:r>
            <a:r>
              <a:rPr lang="en-US" dirty="0" err="1"/>
              <a:t>ngOnInit</a:t>
            </a:r>
            <a:r>
              <a:rPr lang="en-US" dirty="0"/>
              <a:t>() 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directives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your typical initialization hook, allowing you to do any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one-time initialization specific to your component or directive.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the ideal place to load data from the server and so on,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rather than the constructor, both for separation of concerns 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well as testability.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72 | Chapter 4: Understanding and Using Angular 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Interface Method Applicable to Purpose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DoCheck</a:t>
            </a:r>
            <a:r>
              <a:rPr lang="en-US" dirty="0"/>
              <a:t> </a:t>
            </a:r>
            <a:r>
              <a:rPr lang="en-US" dirty="0" err="1"/>
              <a:t>ngDoCheck</a:t>
            </a:r>
            <a:r>
              <a:rPr lang="en-US" dirty="0"/>
              <a:t>() 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directives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DoCheck</a:t>
            </a:r>
            <a:r>
              <a:rPr lang="en-US" dirty="0"/>
              <a:t> is </a:t>
            </a:r>
            <a:r>
              <a:rPr lang="en-US" dirty="0" err="1"/>
              <a:t>Angular’s</a:t>
            </a:r>
            <a:r>
              <a:rPr lang="en-US" dirty="0"/>
              <a:t> way of giving the component a way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 if there are any bindings or changes that Angular can’t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 should not detect on its own. This is one of the ways we can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to notify Angular of a change in the component, when we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override the default </a:t>
            </a:r>
            <a:r>
              <a:rPr lang="en-US" dirty="0" err="1"/>
              <a:t>ChangeDetectionStrategy</a:t>
            </a:r>
            <a:r>
              <a:rPr lang="en-US" dirty="0"/>
              <a:t> for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 from Default to </a:t>
            </a:r>
            <a:r>
              <a:rPr lang="en-US" dirty="0" err="1"/>
              <a:t>OnPush</a:t>
            </a:r>
            <a:r>
              <a:rPr lang="en-US" dirty="0"/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ngAfterContent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Init()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mentioned, the </a:t>
            </a:r>
            <a:r>
              <a:rPr lang="en-US" dirty="0" err="1"/>
              <a:t>AfterContentInit</a:t>
            </a:r>
            <a:r>
              <a:rPr lang="en-US" dirty="0"/>
              <a:t> hook is triggered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during component projection cases, and only once during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initialization of the component. If there is no projection, this 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triggered immediately.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ngAfterContent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Checked()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AfterContentChecked</a:t>
            </a:r>
            <a:r>
              <a:rPr lang="en-US" dirty="0"/>
              <a:t> is triggered each time </a:t>
            </a:r>
            <a:r>
              <a:rPr lang="en-US" dirty="0" err="1"/>
              <a:t>Angular’s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 detection cycle executes, and in case it is initialization,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triggered right after the </a:t>
            </a:r>
            <a:r>
              <a:rPr lang="en-US" dirty="0" err="1"/>
              <a:t>AfterContentInit</a:t>
            </a:r>
            <a:r>
              <a:rPr lang="en-US" dirty="0"/>
              <a:t> hook.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AfterView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ngAfterViewInit</a:t>
            </a:r>
            <a:r>
              <a:rPr lang="en-US" dirty="0"/>
              <a:t>() 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AfterViewInit</a:t>
            </a:r>
            <a:r>
              <a:rPr lang="en-US" dirty="0"/>
              <a:t> is the complement to </a:t>
            </a:r>
            <a:r>
              <a:rPr lang="en-US" dirty="0" err="1"/>
              <a:t>AfterContent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Init , and is triggered after all the child components that 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directly used in the template of the component are finished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initializing and their views updated with bindings. This may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 necessarily mean that the views are rendered into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browser, but that Angular has finished updating its internal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views to render as soon as possible. </a:t>
            </a:r>
            <a:r>
              <a:rPr lang="en-US" dirty="0" err="1"/>
              <a:t>AfterViewInit</a:t>
            </a:r>
            <a:r>
              <a:rPr lang="en-US" dirty="0"/>
              <a:t> 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triggered only once during the load of the component.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AfterView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ngAfterView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Checked()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AfterViewChecked</a:t>
            </a:r>
            <a:r>
              <a:rPr lang="en-US" dirty="0"/>
              <a:t> is triggered each time after all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child components have been checked and updated. Again,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good way to think about both this and </a:t>
            </a:r>
            <a:r>
              <a:rPr lang="en-US" dirty="0" err="1"/>
              <a:t>AfterContent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Checked is like a depth-first tree traversal, in that it will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execute only after all the children components’ </a:t>
            </a:r>
            <a:r>
              <a:rPr lang="en-US" dirty="0" err="1"/>
              <a:t>AfterView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Checked hooks have finished executing.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OnDestroy</a:t>
            </a:r>
            <a:r>
              <a:rPr lang="en-US" dirty="0"/>
              <a:t> </a:t>
            </a:r>
            <a:r>
              <a:rPr lang="en-US" dirty="0" err="1"/>
              <a:t>ngOnDestroy</a:t>
            </a:r>
            <a:r>
              <a:rPr lang="en-US" dirty="0"/>
              <a:t>() 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directives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OnDestroy</a:t>
            </a:r>
            <a:r>
              <a:rPr lang="en-US" dirty="0"/>
              <a:t> hook is called when a component is about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be destroyed and removed from the UI. It is a good place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all cleanup, like unsubscribing any listeners you may have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initialized and the like. It is generally good practice to clean 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anything that you have registered (timers, observables, etc.) 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of the component.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try to add all these hooks to our existing application to see the order of execution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a real-world scenario. We will add all of these hooks to both our </a:t>
            </a:r>
            <a:r>
              <a:rPr lang="en-US" dirty="0" err="1"/>
              <a:t>AppComponent</a:t>
            </a:r>
            <a:r>
              <a:rPr lang="en-US" dirty="0"/>
              <a:t>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StockItemComponent</a:t>
            </a:r>
            <a:r>
              <a:rPr lang="en-US" dirty="0"/>
              <a:t> , with a simple console.log to just see when and how these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functions are executed. We will use the base from the output example to build from,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in case you are not coding along, you can take the example from chapter4/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component-output to build from there.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final finished example is also available in chapter4/component-lifecycle.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First, we can modify the </a:t>
            </a:r>
            <a:r>
              <a:rPr lang="en-US" dirty="0" err="1"/>
              <a:t>src</a:t>
            </a:r>
            <a:r>
              <a:rPr lang="en-US" dirty="0"/>
              <a:t>/app/</a:t>
            </a:r>
            <a:r>
              <a:rPr lang="en-US" dirty="0" err="1"/>
              <a:t>app.component.ts</a:t>
            </a:r>
            <a:r>
              <a:rPr lang="en-US" dirty="0"/>
              <a:t> file and add the hooks as follows: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 { Component, </a:t>
            </a:r>
            <a:r>
              <a:rPr lang="en-US" dirty="0" err="1"/>
              <a:t>SimpleChanges</a:t>
            </a:r>
            <a:r>
              <a:rPr lang="en-US" dirty="0"/>
              <a:t>, </a:t>
            </a:r>
            <a:r>
              <a:rPr lang="en-US" dirty="0" err="1"/>
              <a:t>OnInit</a:t>
            </a:r>
            <a:r>
              <a:rPr lang="en-US" dirty="0"/>
              <a:t>, </a:t>
            </a:r>
            <a:r>
              <a:rPr lang="en-US" dirty="0" err="1"/>
              <a:t>OnChanges</a:t>
            </a:r>
            <a:r>
              <a:rPr lang="en-US" dirty="0"/>
              <a:t>, </a:t>
            </a:r>
            <a:r>
              <a:rPr lang="en-US" dirty="0" err="1"/>
              <a:t>OnDestroy</a:t>
            </a:r>
            <a:r>
              <a:rPr lang="en-US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DoCheck</a:t>
            </a:r>
            <a:r>
              <a:rPr lang="en-US" dirty="0"/>
              <a:t>, </a:t>
            </a:r>
            <a:r>
              <a:rPr lang="en-US" dirty="0" err="1"/>
              <a:t>AfterViewChecked</a:t>
            </a:r>
            <a:r>
              <a:rPr lang="en-US" dirty="0"/>
              <a:t>, </a:t>
            </a:r>
            <a:r>
              <a:rPr lang="en-US" dirty="0" err="1"/>
              <a:t>AfterViewInit</a:t>
            </a:r>
            <a:r>
              <a:rPr lang="en-US" dirty="0"/>
              <a:t>, </a:t>
            </a:r>
            <a:r>
              <a:rPr lang="en-US" dirty="0" err="1"/>
              <a:t>AfterContentChecked</a:t>
            </a:r>
            <a:r>
              <a:rPr lang="en-US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AfterContentInit</a:t>
            </a:r>
            <a:r>
              <a:rPr lang="en-US" dirty="0"/>
              <a:t> } from '@angular/core';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 Lifecycle | 73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 { Stock } from 'app/model/stock';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@Component({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selector: 'app-root',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templateUrl</a:t>
            </a:r>
            <a:r>
              <a:rPr lang="en-US" dirty="0"/>
              <a:t>: './app.component.html',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styleUrls</a:t>
            </a:r>
            <a:r>
              <a:rPr lang="en-US" dirty="0"/>
              <a:t>: ['./app.component.css']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 class </a:t>
            </a:r>
            <a:r>
              <a:rPr lang="en-US" dirty="0" err="1"/>
              <a:t>AppComponent</a:t>
            </a:r>
            <a:r>
              <a:rPr lang="en-US" dirty="0"/>
              <a:t> implements </a:t>
            </a:r>
            <a:r>
              <a:rPr lang="en-US" dirty="0" err="1"/>
              <a:t>OnInit</a:t>
            </a:r>
            <a:r>
              <a:rPr lang="en-US" dirty="0"/>
              <a:t>, </a:t>
            </a:r>
            <a:r>
              <a:rPr lang="en-US" dirty="0" err="1"/>
              <a:t>OnChanges</a:t>
            </a:r>
            <a:r>
              <a:rPr lang="en-US" dirty="0"/>
              <a:t>, </a:t>
            </a:r>
            <a:r>
              <a:rPr lang="en-US" dirty="0" err="1"/>
              <a:t>OnDestroy</a:t>
            </a:r>
            <a:r>
              <a:rPr lang="en-US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DoCheck</a:t>
            </a:r>
            <a:r>
              <a:rPr lang="en-US" dirty="0"/>
              <a:t>, </a:t>
            </a:r>
            <a:r>
              <a:rPr lang="en-US" dirty="0" err="1"/>
              <a:t>AfterContentChecked</a:t>
            </a:r>
            <a:r>
              <a:rPr lang="en-US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AfterContentInit</a:t>
            </a:r>
            <a:r>
              <a:rPr lang="en-US" dirty="0"/>
              <a:t>, </a:t>
            </a:r>
            <a:r>
              <a:rPr lang="en-US" dirty="0" err="1"/>
              <a:t>AfterViewChecked</a:t>
            </a:r>
            <a:r>
              <a:rPr lang="en-US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AfterViewInit</a:t>
            </a:r>
            <a:r>
              <a:rPr lang="en-US" dirty="0"/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title = 'app works!';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public stock: Stock;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onToggleFavorite</a:t>
            </a:r>
            <a:r>
              <a:rPr lang="en-US" dirty="0"/>
              <a:t>(stock: Stock)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console.log('Favorite for stock ', stock, ' was triggered');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this.stock.favorite</a:t>
            </a:r>
            <a:r>
              <a:rPr lang="en-US" dirty="0"/>
              <a:t> = !</a:t>
            </a:r>
            <a:r>
              <a:rPr lang="en-US" dirty="0" err="1"/>
              <a:t>this.stock.favorite</a:t>
            </a:r>
            <a:r>
              <a:rPr lang="en-US" dirty="0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ngOnInit</a:t>
            </a:r>
            <a:r>
              <a:rPr lang="en-US" dirty="0"/>
              <a:t>(): void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this.stock</a:t>
            </a:r>
            <a:r>
              <a:rPr lang="en-US" dirty="0"/>
              <a:t> = new Stock('Test Stock Company', 'TSC', 85, 80);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console.log('App Component - On Init');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ngAfterViewInit</a:t>
            </a:r>
            <a:r>
              <a:rPr lang="en-US" dirty="0"/>
              <a:t>(): void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console.log('App Component - After View Init');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ngAfterViewChecked</a:t>
            </a:r>
            <a:r>
              <a:rPr lang="en-US" dirty="0"/>
              <a:t>(): void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console.log('App Component - After View Checked');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ngAfterContentInit</a:t>
            </a:r>
            <a:r>
              <a:rPr lang="en-US" dirty="0"/>
              <a:t>(): void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console.log('App Component - After Content Init');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ngAfterContentChecked</a:t>
            </a:r>
            <a:r>
              <a:rPr lang="en-US" dirty="0"/>
              <a:t>(): void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console.log('App Component - After Content Checked');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ngDoCheck</a:t>
            </a:r>
            <a:r>
              <a:rPr lang="en-US" dirty="0"/>
              <a:t>(): void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console.log('App Component - Do Check');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ngOnDestroy</a:t>
            </a:r>
            <a:r>
              <a:rPr lang="en-US" dirty="0"/>
              <a:t>(): void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console.log('App Component - On Destroy');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ngOnChanges</a:t>
            </a:r>
            <a:r>
              <a:rPr lang="en-US" dirty="0"/>
              <a:t>(changes: </a:t>
            </a:r>
            <a:r>
              <a:rPr lang="en-US" dirty="0" err="1"/>
              <a:t>SimpleChanges</a:t>
            </a:r>
            <a:r>
              <a:rPr lang="en-US" dirty="0"/>
              <a:t>): void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console.log('App Component - On Changes - ', changes);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see that we have implemented the interfaces for </a:t>
            </a:r>
            <a:r>
              <a:rPr lang="en-US" dirty="0" err="1"/>
              <a:t>OnInit</a:t>
            </a:r>
            <a:r>
              <a:rPr lang="en-US" dirty="0"/>
              <a:t>, </a:t>
            </a:r>
            <a:r>
              <a:rPr lang="en-US" dirty="0" err="1"/>
              <a:t>OnChanges</a:t>
            </a:r>
            <a:r>
              <a:rPr lang="en-US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OnDestroy</a:t>
            </a:r>
            <a:r>
              <a:rPr lang="en-US" dirty="0"/>
              <a:t>, </a:t>
            </a:r>
            <a:r>
              <a:rPr lang="en-US" dirty="0" err="1"/>
              <a:t>DoCheck</a:t>
            </a:r>
            <a:r>
              <a:rPr lang="en-US" dirty="0"/>
              <a:t>, </a:t>
            </a:r>
            <a:r>
              <a:rPr lang="en-US" dirty="0" err="1"/>
              <a:t>AfterContentChecked</a:t>
            </a:r>
            <a:r>
              <a:rPr lang="en-US" dirty="0"/>
              <a:t>, </a:t>
            </a:r>
            <a:r>
              <a:rPr lang="en-US" dirty="0" err="1"/>
              <a:t>AfterContentInit</a:t>
            </a:r>
            <a:r>
              <a:rPr lang="en-US" dirty="0"/>
              <a:t>, </a:t>
            </a:r>
            <a:r>
              <a:rPr lang="en-US" dirty="0" err="1"/>
              <a:t>AfterView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Checked, </a:t>
            </a:r>
            <a:r>
              <a:rPr lang="en-US" dirty="0" err="1"/>
              <a:t>AfterViewInit</a:t>
            </a:r>
            <a:r>
              <a:rPr lang="en-US" dirty="0"/>
              <a:t> on the </a:t>
            </a:r>
            <a:r>
              <a:rPr lang="en-US" dirty="0" err="1"/>
              <a:t>AppComponent</a:t>
            </a:r>
            <a:r>
              <a:rPr lang="en-US" dirty="0"/>
              <a:t> class, and then went ahead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74 | Chapter 4: Understanding and Using Angular 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implemented the respective functions. Each of the methods simply prints out a log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statement mentioning the component name and the trigger method name.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Similarly, we can do the same for the </a:t>
            </a:r>
            <a:r>
              <a:rPr lang="en-US" dirty="0" err="1"/>
              <a:t>StockItemComponent</a:t>
            </a:r>
            <a:r>
              <a:rPr lang="en-US" dirty="0"/>
              <a:t>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 { Component, </a:t>
            </a:r>
            <a:r>
              <a:rPr lang="en-US" dirty="0" err="1"/>
              <a:t>SimpleChanges</a:t>
            </a:r>
            <a:r>
              <a:rPr lang="en-US" dirty="0"/>
              <a:t>, </a:t>
            </a:r>
            <a:r>
              <a:rPr lang="en-US" dirty="0" err="1"/>
              <a:t>OnInit</a:t>
            </a:r>
            <a:r>
              <a:rPr lang="en-US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OnChanges</a:t>
            </a:r>
            <a:r>
              <a:rPr lang="en-US" dirty="0"/>
              <a:t>, </a:t>
            </a:r>
            <a:r>
              <a:rPr lang="en-US" dirty="0" err="1"/>
              <a:t>OnDestroy</a:t>
            </a:r>
            <a:r>
              <a:rPr lang="en-US" dirty="0"/>
              <a:t>, </a:t>
            </a:r>
            <a:r>
              <a:rPr lang="en-US" dirty="0" err="1"/>
              <a:t>DoCheck</a:t>
            </a:r>
            <a:r>
              <a:rPr lang="en-US" dirty="0"/>
              <a:t>, </a:t>
            </a:r>
            <a:r>
              <a:rPr lang="en-US" dirty="0" err="1"/>
              <a:t>AfterViewChecked</a:t>
            </a:r>
            <a:r>
              <a:rPr lang="en-US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AfterViewInit</a:t>
            </a:r>
            <a:r>
              <a:rPr lang="en-US" dirty="0"/>
              <a:t>, </a:t>
            </a:r>
            <a:r>
              <a:rPr lang="en-US" dirty="0" err="1"/>
              <a:t>AfterContentChecked</a:t>
            </a:r>
            <a:r>
              <a:rPr lang="en-US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AfterContentInit</a:t>
            </a:r>
            <a:r>
              <a:rPr lang="en-US" dirty="0"/>
              <a:t>, Input,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Output, </a:t>
            </a:r>
            <a:r>
              <a:rPr lang="en-US" dirty="0" err="1"/>
              <a:t>EventEmitter</a:t>
            </a:r>
            <a:r>
              <a:rPr lang="en-US" dirty="0"/>
              <a:t> } from '@angular/core';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 { Stock } from '../../model/stock';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@Component({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selector: 'app-stock-item',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templateUrl</a:t>
            </a:r>
            <a:r>
              <a:rPr lang="en-US" dirty="0"/>
              <a:t>: './stock-item.component.html',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styleUrls</a:t>
            </a:r>
            <a:r>
              <a:rPr lang="en-US" dirty="0"/>
              <a:t>: ['./stock-item.component.css']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 class </a:t>
            </a:r>
            <a:r>
              <a:rPr lang="en-US" dirty="0" err="1"/>
              <a:t>StockItemComponent</a:t>
            </a:r>
            <a:r>
              <a:rPr lang="en-US" dirty="0"/>
              <a:t> implements </a:t>
            </a:r>
            <a:r>
              <a:rPr lang="en-US" dirty="0" err="1"/>
              <a:t>OnInit</a:t>
            </a:r>
            <a:r>
              <a:rPr lang="en-US" dirty="0"/>
              <a:t>, </a:t>
            </a:r>
            <a:r>
              <a:rPr lang="en-US" dirty="0" err="1"/>
              <a:t>OnChanges</a:t>
            </a:r>
            <a:r>
              <a:rPr lang="en-US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OnDestroy</a:t>
            </a:r>
            <a:r>
              <a:rPr lang="en-US" dirty="0"/>
              <a:t>, </a:t>
            </a:r>
            <a:r>
              <a:rPr lang="en-US" dirty="0" err="1"/>
              <a:t>DoCheck</a:t>
            </a:r>
            <a:r>
              <a:rPr lang="en-US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AfterContentChecked</a:t>
            </a:r>
            <a:r>
              <a:rPr lang="en-US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AfterContentInit</a:t>
            </a:r>
            <a:r>
              <a:rPr lang="en-US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AfterViewChecked</a:t>
            </a:r>
            <a:r>
              <a:rPr lang="en-US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AfterViewInit</a:t>
            </a:r>
            <a:r>
              <a:rPr lang="en-US" dirty="0"/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@Input() public stock: Stock;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@Output() private </a:t>
            </a:r>
            <a:r>
              <a:rPr lang="en-US" dirty="0" err="1"/>
              <a:t>toggleFavorite</a:t>
            </a:r>
            <a:r>
              <a:rPr lang="en-US" dirty="0"/>
              <a:t>: </a:t>
            </a:r>
            <a:r>
              <a:rPr lang="en-US" dirty="0" err="1"/>
              <a:t>EventEmitter</a:t>
            </a:r>
            <a:r>
              <a:rPr lang="en-US" dirty="0"/>
              <a:t>&lt;Stock&gt;;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constructor()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this.toggleFavorite</a:t>
            </a:r>
            <a:r>
              <a:rPr lang="en-US" dirty="0"/>
              <a:t> = new </a:t>
            </a:r>
            <a:r>
              <a:rPr lang="en-US" dirty="0" err="1"/>
              <a:t>EventEmitter</a:t>
            </a:r>
            <a:r>
              <a:rPr lang="en-US" dirty="0"/>
              <a:t>&lt;Stock&gt;();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onToggleFavorite</a:t>
            </a:r>
            <a:r>
              <a:rPr lang="en-US" dirty="0"/>
              <a:t>(event)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this.toggleFavorite.emit</a:t>
            </a:r>
            <a:r>
              <a:rPr lang="en-US" dirty="0"/>
              <a:t>(</a:t>
            </a:r>
            <a:r>
              <a:rPr lang="en-US" dirty="0" err="1"/>
              <a:t>this.stock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ngOnInit</a:t>
            </a:r>
            <a:r>
              <a:rPr lang="en-US" dirty="0"/>
              <a:t>(): void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console.log('Stock Item Component - On Init');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ngAfterViewInit</a:t>
            </a:r>
            <a:r>
              <a:rPr lang="en-US" dirty="0"/>
              <a:t>(): void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console.log('Stock Item Component - After View Init');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ngAfterViewChecked</a:t>
            </a:r>
            <a:r>
              <a:rPr lang="en-US" dirty="0"/>
              <a:t>(): void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console.log('Stock Item Component - After View Checked');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ngAfterContentInit</a:t>
            </a:r>
            <a:r>
              <a:rPr lang="en-US" dirty="0"/>
              <a:t>(): void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console.log('Stock Item Component - After Content Init');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ngAfterContentChecked</a:t>
            </a:r>
            <a:r>
              <a:rPr lang="en-US" dirty="0"/>
              <a:t>(): void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console.log('Stock Item Component - After Content Checked');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ngDoCheck</a:t>
            </a:r>
            <a:r>
              <a:rPr lang="en-US" dirty="0"/>
              <a:t>(): void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console.log('Stock Item Component - Do Check');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 Lifecycle | 75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ngOnDestroy</a:t>
            </a:r>
            <a:r>
              <a:rPr lang="en-US" dirty="0"/>
              <a:t>(): void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console.log('Stock Item Component - On Destroy');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ngOnChanges</a:t>
            </a:r>
            <a:r>
              <a:rPr lang="en-US" dirty="0"/>
              <a:t>(changes: </a:t>
            </a:r>
            <a:r>
              <a:rPr lang="en-US" dirty="0" err="1"/>
              <a:t>SimpleChanges</a:t>
            </a:r>
            <a:r>
              <a:rPr lang="en-US" dirty="0"/>
              <a:t>): void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console.log('Stock Item Component - On Changes - ', changes);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have done exactly the same thing we did on the </a:t>
            </a:r>
            <a:r>
              <a:rPr lang="en-US" dirty="0" err="1"/>
              <a:t>AppComponent</a:t>
            </a:r>
            <a:r>
              <a:rPr lang="en-US" dirty="0"/>
              <a:t> with the Stock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ItemComponent</a:t>
            </a:r>
            <a:r>
              <a:rPr lang="en-US" dirty="0"/>
              <a:t> . Now, we can run this application to see it in action.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you run it, open the JavaScript console in the browser. You should see, in order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of execution: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First, the </a:t>
            </a:r>
            <a:r>
              <a:rPr lang="en-US" dirty="0" err="1"/>
              <a:t>AppComponent</a:t>
            </a:r>
            <a:r>
              <a:rPr lang="en-US" dirty="0"/>
              <a:t> gets created. Then the following hooks are triggered 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AppComponent</a:t>
            </a:r>
            <a:r>
              <a:rPr lang="en-US" dirty="0"/>
              <a:t>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On Init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Do Check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After Content Init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After Content Checked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preceding two immediately execute because we don’t have any content pro‐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jection</a:t>
            </a:r>
            <a:r>
              <a:rPr lang="en-US" dirty="0"/>
              <a:t> in our application so far.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Next, the </a:t>
            </a:r>
            <a:r>
              <a:rPr lang="en-US" dirty="0" err="1"/>
              <a:t>StockItemComponent</a:t>
            </a:r>
            <a:r>
              <a:rPr lang="en-US" dirty="0"/>
              <a:t> </a:t>
            </a:r>
            <a:r>
              <a:rPr lang="en-US" dirty="0" err="1"/>
              <a:t>OnChanges</a:t>
            </a:r>
            <a:r>
              <a:rPr lang="en-US" dirty="0"/>
              <a:t> executes, with the input to the Stock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ItemComponent</a:t>
            </a:r>
            <a:r>
              <a:rPr lang="en-US" dirty="0"/>
              <a:t> being recognized as the change, followed by the hooks listed 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within the </a:t>
            </a:r>
            <a:r>
              <a:rPr lang="en-US" dirty="0" err="1"/>
              <a:t>StockItemComponent</a:t>
            </a:r>
            <a:r>
              <a:rPr lang="en-US" dirty="0"/>
              <a:t>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On Init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Do Check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After Content Init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After Content Checked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After View Init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After View Checked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Finally, there are no more subcomponents to traverse down on, so Angular steps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 out to the parent </a:t>
            </a:r>
            <a:r>
              <a:rPr lang="en-US" dirty="0" err="1"/>
              <a:t>AppComponent</a:t>
            </a:r>
            <a:r>
              <a:rPr lang="en-US" dirty="0"/>
              <a:t> , and executes the following: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After View Init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After View Checked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76 | Chapter 4: Understanding and Using Angular 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gives us a nice view of how and in which order Angular goes around initializing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the tree traversal it does under the covers. These hooks become very useful for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certain trickier initialization logic, and are definitely essential for cleanup once your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 is done and dusted, to avoid memory leaks.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6906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598158737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598158737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744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869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Google Shape;4495;g54dda1946d_4_2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6" name="Google Shape;4496;g54dda1946d_4_2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59815873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59815873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238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NgClass</a:t>
            </a:r>
            <a:r>
              <a:rPr lang="en-US" dirty="0"/>
              <a:t> directive allows us to apply or remove multiple CSS classes </a:t>
            </a:r>
            <a:r>
              <a:rPr lang="en-US" dirty="0" err="1"/>
              <a:t>simultane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ously</a:t>
            </a:r>
            <a:r>
              <a:rPr lang="en-US" dirty="0"/>
              <a:t> from an element in our HTML. Previously, we applied a single class to our </a:t>
            </a:r>
            <a:r>
              <a:rPr lang="en-US" dirty="0" err="1"/>
              <a:t>ele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ment</a:t>
            </a:r>
            <a:r>
              <a:rPr lang="en-US" dirty="0"/>
              <a:t> to highlight whether it was a positive or a negative change as follows: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&lt;div [class]="</a:t>
            </a:r>
            <a:r>
              <a:rPr lang="en-US" dirty="0" err="1"/>
              <a:t>stock.isPositiveChange</a:t>
            </a:r>
            <a:r>
              <a:rPr lang="en-US" dirty="0"/>
              <a:t>() ? 'positive' : 'negative'"&gt;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$ {{</a:t>
            </a:r>
            <a:r>
              <a:rPr lang="en-US" dirty="0" err="1"/>
              <a:t>stock.price</a:t>
            </a:r>
            <a:r>
              <a:rPr lang="en-US" dirty="0"/>
              <a:t>}}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&lt;/div&gt;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example, we simply look at a </a:t>
            </a:r>
            <a:r>
              <a:rPr lang="en-US" dirty="0" err="1"/>
              <a:t>boolean</a:t>
            </a:r>
            <a:r>
              <a:rPr lang="en-US" dirty="0"/>
              <a:t> value, and then decide whether to apply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class positive or negative based on that. But what if we had to apply multiple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CSS classes? And they were all (or a lot of them) conditional? You would end up </a:t>
            </a:r>
            <a:r>
              <a:rPr lang="en-US" dirty="0" err="1"/>
              <a:t>hav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ing</a:t>
            </a:r>
            <a:r>
              <a:rPr lang="en-US" dirty="0"/>
              <a:t> to write code that does string generation based on these multiple conditions, 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that you could have one string that represents all the classes that need to be applied.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cruft code that is not worth writing or maintaining. So for these kinds of </a:t>
            </a:r>
            <a:r>
              <a:rPr lang="en-US" dirty="0" err="1"/>
              <a:t>situa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tions</a:t>
            </a:r>
            <a:r>
              <a:rPr lang="en-US" dirty="0"/>
              <a:t>, Angular provides the </a:t>
            </a:r>
            <a:r>
              <a:rPr lang="en-US" dirty="0" err="1"/>
              <a:t>NgClass</a:t>
            </a:r>
            <a:r>
              <a:rPr lang="en-US" dirty="0"/>
              <a:t> directive, which can take a JavaScript object 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input. For each key in the object that has a truthy value, Angular will add that key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(the key itself, not the value of the key!) as a class to the element. Similarly, each key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the object that has a </a:t>
            </a:r>
            <a:r>
              <a:rPr lang="en-US" dirty="0" err="1"/>
              <a:t>falsy</a:t>
            </a:r>
            <a:r>
              <a:rPr lang="en-US" dirty="0"/>
              <a:t> value will be removed as a class from that element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take an example to see this in action. Say we want to extend our example from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before, where instead of just a positive and a negative class, we want to add another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that dictates whether it is a large or a small change. We want it to be a small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 (denoted by the CSS class small-change ) if the change percentage is less 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1%; otherwise it would be a large change (denoted by the CSS class large-change 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if you run this application in your browser ( ng serve , in case you have forgot‐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ten), you can see the impact of your changes. The price is now shown in green, as well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in slightly larger font, since it has applied both the positive and the large-change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classes. You can play around with the values of price and previous price in the com‐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ponent</a:t>
            </a:r>
            <a:r>
              <a:rPr lang="en-US" dirty="0"/>
              <a:t> class to see the different combinations reflected.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Another thing to note is that unlike before, where the class binding was overwriting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initial class from the element, the </a:t>
            </a:r>
            <a:r>
              <a:rPr lang="en-US" dirty="0" err="1"/>
              <a:t>NgClass</a:t>
            </a:r>
            <a:r>
              <a:rPr lang="en-US" dirty="0"/>
              <a:t> directive retains the classes on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finished code for the preceding example is available in the chapter3/ng-class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folder in the GitHub repository.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should consider using the </a:t>
            </a:r>
            <a:r>
              <a:rPr lang="en-US" dirty="0" err="1"/>
              <a:t>NgClass</a:t>
            </a:r>
            <a:r>
              <a:rPr lang="en-US" dirty="0"/>
              <a:t> directive if you have the use case of having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apply various different CSS classes on an element conditionally. It makes it easy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reason and understand how and what classes are applied, and it also makes it easy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unit test the logic of selecting classes separate from the logic of applying classes to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elements.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577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14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NgStyle</a:t>
            </a:r>
            <a:r>
              <a:rPr lang="en-US" dirty="0"/>
              <a:t> directive is the lower-level equivalent of the </a:t>
            </a:r>
            <a:r>
              <a:rPr lang="en-US" dirty="0" err="1"/>
              <a:t>NgClass</a:t>
            </a:r>
            <a:r>
              <a:rPr lang="en-US" dirty="0"/>
              <a:t> directive. It </a:t>
            </a:r>
            <a:r>
              <a:rPr lang="en-US" dirty="0" err="1"/>
              <a:t>oper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ates</a:t>
            </a:r>
            <a:r>
              <a:rPr lang="en-US" dirty="0"/>
              <a:t> in a manner similar to the </a:t>
            </a:r>
            <a:r>
              <a:rPr lang="en-US" dirty="0" err="1"/>
              <a:t>NgClass</a:t>
            </a:r>
            <a:r>
              <a:rPr lang="en-US" dirty="0"/>
              <a:t> in that it takes a JSON object and applies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based on the values of the keys. But the </a:t>
            </a:r>
            <a:r>
              <a:rPr lang="en-US" dirty="0" err="1"/>
              <a:t>NgStyle</a:t>
            </a:r>
            <a:r>
              <a:rPr lang="en-US" dirty="0"/>
              <a:t> directive works at a CSS style/prop‐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erties</a:t>
            </a:r>
            <a:r>
              <a:rPr lang="en-US" dirty="0"/>
              <a:t> level. The keys and values it expects are CSS properties and attributes rather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 class names.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Angular will look at the keys and values of the </a:t>
            </a:r>
            <a:r>
              <a:rPr lang="en-US" dirty="0" err="1"/>
              <a:t>stockStyles</a:t>
            </a:r>
            <a:r>
              <a:rPr lang="en-US" dirty="0"/>
              <a:t> object and add those par‐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ticular</a:t>
            </a:r>
            <a:r>
              <a:rPr lang="en-US" dirty="0"/>
              <a:t> styles to the HTML element. You can again run the application and try </a:t>
            </a:r>
            <a:r>
              <a:rPr lang="en-US" dirty="0" err="1"/>
              <a:t>chang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ing</a:t>
            </a:r>
            <a:r>
              <a:rPr lang="en-US" dirty="0"/>
              <a:t> the values of the price and previous price to see this in action.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finished code for the preceding example is available in the chapter3/ng-style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folder in the GitHub repository.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generally preferable to use the class or </a:t>
            </a:r>
            <a:r>
              <a:rPr lang="en-US" dirty="0" err="1"/>
              <a:t>NgClass</a:t>
            </a:r>
            <a:r>
              <a:rPr lang="en-US" dirty="0"/>
              <a:t> bindings to change the look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feel of your application, but the </a:t>
            </a:r>
            <a:r>
              <a:rPr lang="en-US" dirty="0" err="1"/>
              <a:t>NgStyle</a:t>
            </a:r>
            <a:r>
              <a:rPr lang="en-US" dirty="0"/>
              <a:t> does give you another tool in your toolkit, 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case you have the use case of changing the CSS style of elements and cannot (for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whatever reasons) use classes to perform the same.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4381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NgStyle</a:t>
            </a:r>
            <a:r>
              <a:rPr lang="en-US" dirty="0"/>
              <a:t> directive is the lower-level equivalent of the </a:t>
            </a:r>
            <a:r>
              <a:rPr lang="en-US" dirty="0" err="1"/>
              <a:t>NgClass</a:t>
            </a:r>
            <a:r>
              <a:rPr lang="en-US" dirty="0"/>
              <a:t> directive. It </a:t>
            </a:r>
            <a:r>
              <a:rPr lang="en-US" dirty="0" err="1"/>
              <a:t>oper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ates</a:t>
            </a:r>
            <a:r>
              <a:rPr lang="en-US" dirty="0"/>
              <a:t> in a manner similar to the </a:t>
            </a:r>
            <a:r>
              <a:rPr lang="en-US" dirty="0" err="1"/>
              <a:t>NgClass</a:t>
            </a:r>
            <a:r>
              <a:rPr lang="en-US" dirty="0"/>
              <a:t> in that it takes a JSON object and applies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based on the values of the keys. But the </a:t>
            </a:r>
            <a:r>
              <a:rPr lang="en-US" dirty="0" err="1"/>
              <a:t>NgStyle</a:t>
            </a:r>
            <a:r>
              <a:rPr lang="en-US" dirty="0"/>
              <a:t> directive works at a CSS style/prop‐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erties</a:t>
            </a:r>
            <a:r>
              <a:rPr lang="en-US" dirty="0"/>
              <a:t> level. The keys and values it expects are CSS properties and attributes rather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 class names.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Angular will look at the keys and values of the </a:t>
            </a:r>
            <a:r>
              <a:rPr lang="en-US" dirty="0" err="1"/>
              <a:t>stockStyles</a:t>
            </a:r>
            <a:r>
              <a:rPr lang="en-US" dirty="0"/>
              <a:t> object and add those par‐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ticular</a:t>
            </a:r>
            <a:r>
              <a:rPr lang="en-US" dirty="0"/>
              <a:t> styles to the HTML element. You can again run the application and try </a:t>
            </a:r>
            <a:r>
              <a:rPr lang="en-US" dirty="0" err="1"/>
              <a:t>chang</a:t>
            </a:r>
            <a:r>
              <a:rPr lang="en-US" dirty="0"/>
              <a:t>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ing</a:t>
            </a:r>
            <a:r>
              <a:rPr lang="en-US" dirty="0"/>
              <a:t> the values of the price and previous price to see this in action.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finished code for the preceding example is available in the chapter3/ng-style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folder in the GitHub repository.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generally preferable to use the class or </a:t>
            </a:r>
            <a:r>
              <a:rPr lang="en-US" dirty="0" err="1"/>
              <a:t>NgClass</a:t>
            </a:r>
            <a:r>
              <a:rPr lang="en-US" dirty="0"/>
              <a:t> bindings to change the look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feel of your application, but the </a:t>
            </a:r>
            <a:r>
              <a:rPr lang="en-US" dirty="0" err="1"/>
              <a:t>NgStyle</a:t>
            </a:r>
            <a:r>
              <a:rPr lang="en-US" dirty="0"/>
              <a:t> does give you another tool in your toolkit, 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case you have the use case of changing the CSS style of elements and cannot (for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whatever reasons) use classes to perform the same.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469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bg>
      <p:bgPr>
        <a:solidFill>
          <a:srgbClr val="FAE1C8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8474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8474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474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962148" y="1201675"/>
            <a:ext cx="52197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6000"/>
              <a:buFont typeface="Arvo"/>
              <a:buNone/>
              <a:defRPr sz="6000">
                <a:solidFill>
                  <a:srgbClr val="541C1D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528303" y="3295238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6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5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>
            <a:spLocks noGrp="1"/>
          </p:cNvSpPr>
          <p:nvPr>
            <p:ph type="subTitle" idx="1"/>
          </p:nvPr>
        </p:nvSpPr>
        <p:spPr>
          <a:xfrm flipH="1">
            <a:off x="5563275" y="3036800"/>
            <a:ext cx="292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ctrTitle"/>
          </p:nvPr>
        </p:nvSpPr>
        <p:spPr>
          <a:xfrm flipH="1">
            <a:off x="4419600" y="368550"/>
            <a:ext cx="41148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6000"/>
              <a:buNone/>
              <a:defRPr sz="6000">
                <a:solidFill>
                  <a:srgbClr val="E87E4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_1">
    <p:bg>
      <p:bgPr>
        <a:noFill/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0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 flipH="1">
            <a:off x="5316224" y="1073588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2"/>
          </p:nvPr>
        </p:nvSpPr>
        <p:spPr>
          <a:xfrm flipH="1">
            <a:off x="5316224" y="3055913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3"/>
          </p:nvPr>
        </p:nvSpPr>
        <p:spPr>
          <a:xfrm flipH="1">
            <a:off x="3178540" y="1073588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4"/>
          </p:nvPr>
        </p:nvSpPr>
        <p:spPr>
          <a:xfrm flipH="1">
            <a:off x="3178540" y="3055913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123825" y="1445224"/>
            <a:ext cx="3248100" cy="2171400"/>
          </a:xfrm>
          <a:prstGeom prst="rect">
            <a:avLst/>
          </a:pr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 flipH="1">
            <a:off x="605700" y="1587038"/>
            <a:ext cx="3451800" cy="18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600"/>
              <a:buNone/>
              <a:defRPr sz="3600">
                <a:solidFill>
                  <a:srgbClr val="541C1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5306474" y="867413"/>
            <a:ext cx="2248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5306474" y="2849738"/>
            <a:ext cx="2248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3168790" y="867413"/>
            <a:ext cx="2248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3168790" y="2849738"/>
            <a:ext cx="2248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9"/>
          </p:nvPr>
        </p:nvSpPr>
        <p:spPr>
          <a:xfrm flipH="1">
            <a:off x="3372340" y="16906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3"/>
          </p:nvPr>
        </p:nvSpPr>
        <p:spPr>
          <a:xfrm flipH="1">
            <a:off x="5510024" y="16906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4"/>
          </p:nvPr>
        </p:nvSpPr>
        <p:spPr>
          <a:xfrm flipH="1">
            <a:off x="3372340" y="3698288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15"/>
          </p:nvPr>
        </p:nvSpPr>
        <p:spPr>
          <a:xfrm flipH="1">
            <a:off x="5510024" y="3698288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CUSTOM_1_1_1_2">
    <p:bg>
      <p:bgPr>
        <a:solidFill>
          <a:srgbClr val="FAE1C8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3015900" y="1015650"/>
            <a:ext cx="3112200" cy="3112200"/>
          </a:xfrm>
          <a:prstGeom prst="rect">
            <a:avLst/>
          </a:pr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ctrTitle"/>
          </p:nvPr>
        </p:nvSpPr>
        <p:spPr>
          <a:xfrm>
            <a:off x="1046250" y="2577954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400"/>
              <a:buNone/>
              <a:defRPr sz="2400">
                <a:solidFill>
                  <a:srgbClr val="541C1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1"/>
          </p:nvPr>
        </p:nvSpPr>
        <p:spPr>
          <a:xfrm>
            <a:off x="3656700" y="3039400"/>
            <a:ext cx="1905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title" idx="2" hasCustomPrompt="1"/>
          </p:nvPr>
        </p:nvSpPr>
        <p:spPr>
          <a:xfrm>
            <a:off x="3732762" y="1537228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5500"/>
              <a:buNone/>
              <a:defRPr sz="5500">
                <a:solidFill>
                  <a:srgbClr val="FAE1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6"/>
          <p:cNvSpPr/>
          <p:nvPr/>
        </p:nvSpPr>
        <p:spPr>
          <a:xfrm>
            <a:off x="4281000" y="2154510"/>
            <a:ext cx="657300" cy="131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 1">
  <p:cSld name="TITLE_1_1_1_1">
    <p:bg>
      <p:bgPr>
        <a:solidFill>
          <a:srgbClr val="FAE1C8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1791325" y="2035000"/>
            <a:ext cx="5598000" cy="3135000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234100" y="2403800"/>
            <a:ext cx="46758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_1_1_1_1_1">
    <p:bg>
      <p:bgPr>
        <a:solidFill>
          <a:srgbClr val="FAE1C8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4010100" y="2773538"/>
            <a:ext cx="5133900" cy="1682400"/>
          </a:xfrm>
          <a:prstGeom prst="rect">
            <a:avLst/>
          </a:pr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4010100" y="697088"/>
            <a:ext cx="5133900" cy="1682400"/>
          </a:xfrm>
          <a:prstGeom prst="rect">
            <a:avLst/>
          </a:pr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/>
          </p:nvPr>
        </p:nvSpPr>
        <p:spPr>
          <a:xfrm flipH="1">
            <a:off x="5213413" y="697076"/>
            <a:ext cx="31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 flipH="1">
            <a:off x="5210375" y="1177588"/>
            <a:ext cx="307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ctrTitle" idx="2"/>
          </p:nvPr>
        </p:nvSpPr>
        <p:spPr>
          <a:xfrm flipH="1">
            <a:off x="5235300" y="2773526"/>
            <a:ext cx="31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3"/>
          </p:nvPr>
        </p:nvSpPr>
        <p:spPr>
          <a:xfrm flipH="1">
            <a:off x="5189266" y="3254038"/>
            <a:ext cx="307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4"/>
          </p:nvPr>
        </p:nvSpPr>
        <p:spPr>
          <a:xfrm>
            <a:off x="608860" y="2123400"/>
            <a:ext cx="26754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S 2">
  <p:cSld name="CUSTOM_1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ctrTitle"/>
          </p:nvPr>
        </p:nvSpPr>
        <p:spPr>
          <a:xfrm flipH="1">
            <a:off x="1136781" y="2656963"/>
            <a:ext cx="31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ubTitle" idx="1"/>
          </p:nvPr>
        </p:nvSpPr>
        <p:spPr>
          <a:xfrm flipH="1">
            <a:off x="1445781" y="3137475"/>
            <a:ext cx="2570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000"/>
              <a:buNone/>
              <a:defRPr sz="1000">
                <a:solidFill>
                  <a:srgbClr val="541C1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000"/>
              <a:buNone/>
              <a:defRPr sz="1000"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000"/>
              <a:buNone/>
              <a:defRPr sz="1000"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000"/>
              <a:buNone/>
              <a:defRPr sz="1000"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000"/>
              <a:buNone/>
              <a:defRPr sz="1000"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000"/>
              <a:buNone/>
              <a:defRPr sz="1000"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000"/>
              <a:buNone/>
              <a:defRPr sz="1000"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000"/>
              <a:buNone/>
              <a:defRPr sz="1000"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000"/>
              <a:buNone/>
              <a:defRPr sz="10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ctrTitle" idx="2"/>
          </p:nvPr>
        </p:nvSpPr>
        <p:spPr>
          <a:xfrm flipH="1">
            <a:off x="4818519" y="2656963"/>
            <a:ext cx="31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ubTitle" idx="3"/>
          </p:nvPr>
        </p:nvSpPr>
        <p:spPr>
          <a:xfrm flipH="1">
            <a:off x="5127519" y="3137475"/>
            <a:ext cx="2570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000"/>
              <a:buNone/>
              <a:defRPr sz="1000">
                <a:solidFill>
                  <a:srgbClr val="541C1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000"/>
              <a:buNone/>
              <a:defRPr sz="1000"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000"/>
              <a:buNone/>
              <a:defRPr sz="1000"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000"/>
              <a:buNone/>
              <a:defRPr sz="1000"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000"/>
              <a:buNone/>
              <a:defRPr sz="1000"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000"/>
              <a:buNone/>
              <a:defRPr sz="1000"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000"/>
              <a:buNone/>
              <a:defRPr sz="1000"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000"/>
              <a:buNone/>
              <a:defRPr sz="1000"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000"/>
              <a:buNone/>
              <a:defRPr sz="10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title" idx="4"/>
          </p:nvPr>
        </p:nvSpPr>
        <p:spPr>
          <a:xfrm>
            <a:off x="624750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None/>
              <a:defRPr>
                <a:solidFill>
                  <a:srgbClr val="541C1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None/>
              <a:defRPr>
                <a:solidFill>
                  <a:srgbClr val="541C1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None/>
              <a:defRPr>
                <a:solidFill>
                  <a:srgbClr val="541C1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None/>
              <a:defRPr>
                <a:solidFill>
                  <a:srgbClr val="541C1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None/>
              <a:defRPr>
                <a:solidFill>
                  <a:srgbClr val="541C1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None/>
              <a:defRPr>
                <a:solidFill>
                  <a:srgbClr val="541C1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None/>
              <a:defRPr>
                <a:solidFill>
                  <a:srgbClr val="541C1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None/>
              <a:defRPr>
                <a:solidFill>
                  <a:srgbClr val="541C1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None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+ TITLE ">
  <p:cSld name="CUSTOM_1_1_1_1_1_1_1_1_1_1_1_1">
    <p:bg>
      <p:bgPr>
        <a:solidFill>
          <a:srgbClr val="FAE1C8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 flipH="1">
            <a:off x="2703750" y="1109175"/>
            <a:ext cx="37365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">
  <p:cSld name="CUSTOM_1_1_1_1_1_1_1_1_1_1">
    <p:bg>
      <p:bgPr>
        <a:solidFill>
          <a:srgbClr val="FECB5E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3141747" y="1231475"/>
            <a:ext cx="2860500" cy="177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3600"/>
              <a:buNone/>
              <a:defRPr sz="3600">
                <a:solidFill>
                  <a:srgbClr val="FAE1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 flipH="1">
            <a:off x="3068547" y="2875625"/>
            <a:ext cx="3006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S 2">
  <p:cSld name="CUSTOM_13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ctrTitle"/>
          </p:nvPr>
        </p:nvSpPr>
        <p:spPr>
          <a:xfrm flipH="1">
            <a:off x="927175" y="2829282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"/>
          </p:nvPr>
        </p:nvSpPr>
        <p:spPr>
          <a:xfrm flipH="1">
            <a:off x="962275" y="3330875"/>
            <a:ext cx="2125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ctrTitle" idx="2"/>
          </p:nvPr>
        </p:nvSpPr>
        <p:spPr>
          <a:xfrm flipH="1">
            <a:off x="3480088" y="2829282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3"/>
          </p:nvPr>
        </p:nvSpPr>
        <p:spPr>
          <a:xfrm flipH="1">
            <a:off x="3515188" y="3330875"/>
            <a:ext cx="2125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ctrTitle" idx="4"/>
          </p:nvPr>
        </p:nvSpPr>
        <p:spPr>
          <a:xfrm flipH="1">
            <a:off x="6096800" y="2829282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800"/>
              <a:buNone/>
              <a:defRPr sz="1800">
                <a:solidFill>
                  <a:srgbClr val="E87E45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5"/>
          </p:nvPr>
        </p:nvSpPr>
        <p:spPr>
          <a:xfrm flipH="1">
            <a:off x="6131900" y="3330875"/>
            <a:ext cx="2125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 idx="6"/>
          </p:nvPr>
        </p:nvSpPr>
        <p:spPr>
          <a:xfrm>
            <a:off x="624750" y="523425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AE1C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Arvo"/>
              <a:buNone/>
              <a:defRPr sz="2800">
                <a:solidFill>
                  <a:srgbClr val="541C1D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●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○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■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●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○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■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●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○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41C1D"/>
              </a:buClr>
              <a:buSzPts val="1200"/>
              <a:buFont typeface="Roboto"/>
              <a:buChar char="■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5" r:id="rId9"/>
    <p:sldLayoutId id="2147483670" r:id="rId10"/>
    <p:sldLayoutId id="2147483671" r:id="rId11"/>
    <p:sldLayoutId id="214748367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/>
          <p:nvPr/>
        </p:nvSpPr>
        <p:spPr>
          <a:xfrm rot="10800000">
            <a:off x="-246523" y="-621760"/>
            <a:ext cx="2828932" cy="1718070"/>
          </a:xfrm>
          <a:custGeom>
            <a:avLst/>
            <a:gdLst/>
            <a:ahLst/>
            <a:cxnLst/>
            <a:rect l="l" t="t" r="r" b="b"/>
            <a:pathLst>
              <a:path w="282399" h="187511" extrusionOk="0">
                <a:moveTo>
                  <a:pt x="146637" y="1"/>
                </a:moveTo>
                <a:cubicBezTo>
                  <a:pt x="118086" y="1"/>
                  <a:pt x="89551" y="1375"/>
                  <a:pt x="61124" y="4122"/>
                </a:cubicBezTo>
                <a:cubicBezTo>
                  <a:pt x="60422" y="4190"/>
                  <a:pt x="59797" y="4211"/>
                  <a:pt x="59244" y="4211"/>
                </a:cubicBezTo>
                <a:cubicBezTo>
                  <a:pt x="58290" y="4211"/>
                  <a:pt x="57550" y="4147"/>
                  <a:pt x="57000" y="4147"/>
                </a:cubicBezTo>
                <a:cubicBezTo>
                  <a:pt x="55571" y="4147"/>
                  <a:pt x="55419" y="4576"/>
                  <a:pt x="56106" y="7661"/>
                </a:cubicBezTo>
                <a:lnTo>
                  <a:pt x="55993" y="7643"/>
                </a:lnTo>
                <a:lnTo>
                  <a:pt x="55993" y="7643"/>
                </a:lnTo>
                <a:cubicBezTo>
                  <a:pt x="56911" y="14665"/>
                  <a:pt x="62398" y="21107"/>
                  <a:pt x="60918" y="28036"/>
                </a:cubicBezTo>
                <a:cubicBezTo>
                  <a:pt x="60225" y="31201"/>
                  <a:pt x="58147" y="33860"/>
                  <a:pt x="56012" y="36294"/>
                </a:cubicBezTo>
                <a:cubicBezTo>
                  <a:pt x="47379" y="46088"/>
                  <a:pt x="36892" y="54010"/>
                  <a:pt x="27266" y="62830"/>
                </a:cubicBezTo>
                <a:cubicBezTo>
                  <a:pt x="17641" y="71631"/>
                  <a:pt x="8652" y="81725"/>
                  <a:pt x="4326" y="94028"/>
                </a:cubicBezTo>
                <a:cubicBezTo>
                  <a:pt x="0" y="106332"/>
                  <a:pt x="1199" y="121276"/>
                  <a:pt x="10132" y="130789"/>
                </a:cubicBezTo>
                <a:cubicBezTo>
                  <a:pt x="16517" y="137605"/>
                  <a:pt x="26012" y="140957"/>
                  <a:pt x="32042" y="148111"/>
                </a:cubicBezTo>
                <a:cubicBezTo>
                  <a:pt x="36686" y="153616"/>
                  <a:pt x="38821" y="160864"/>
                  <a:pt x="43465" y="166388"/>
                </a:cubicBezTo>
                <a:cubicBezTo>
                  <a:pt x="48016" y="171837"/>
                  <a:pt x="54607" y="175152"/>
                  <a:pt x="61180" y="177793"/>
                </a:cubicBezTo>
                <a:cubicBezTo>
                  <a:pt x="77375" y="184249"/>
                  <a:pt x="94558" y="187511"/>
                  <a:pt x="111805" y="187511"/>
                </a:cubicBezTo>
                <a:cubicBezTo>
                  <a:pt x="121621" y="187511"/>
                  <a:pt x="131457" y="186454"/>
                  <a:pt x="141143" y="184328"/>
                </a:cubicBezTo>
                <a:cubicBezTo>
                  <a:pt x="163353" y="179422"/>
                  <a:pt x="184589" y="168879"/>
                  <a:pt x="207323" y="168598"/>
                </a:cubicBezTo>
                <a:cubicBezTo>
                  <a:pt x="207648" y="168594"/>
                  <a:pt x="207974" y="168592"/>
                  <a:pt x="208300" y="168592"/>
                </a:cubicBezTo>
                <a:cubicBezTo>
                  <a:pt x="212694" y="168592"/>
                  <a:pt x="217158" y="168916"/>
                  <a:pt x="221563" y="168916"/>
                </a:cubicBezTo>
                <a:cubicBezTo>
                  <a:pt x="226409" y="168916"/>
                  <a:pt x="231183" y="168524"/>
                  <a:pt x="235713" y="166875"/>
                </a:cubicBezTo>
                <a:cubicBezTo>
                  <a:pt x="244327" y="163729"/>
                  <a:pt x="250750" y="156444"/>
                  <a:pt x="255956" y="148897"/>
                </a:cubicBezTo>
                <a:cubicBezTo>
                  <a:pt x="275020" y="121238"/>
                  <a:pt x="282398" y="85807"/>
                  <a:pt x="276013" y="52830"/>
                </a:cubicBezTo>
                <a:cubicBezTo>
                  <a:pt x="273953" y="42287"/>
                  <a:pt x="270395" y="31688"/>
                  <a:pt x="263147" y="23748"/>
                </a:cubicBezTo>
                <a:cubicBezTo>
                  <a:pt x="254402" y="14159"/>
                  <a:pt x="241443" y="9646"/>
                  <a:pt x="228803" y="6762"/>
                </a:cubicBezTo>
                <a:cubicBezTo>
                  <a:pt x="206930" y="1762"/>
                  <a:pt x="184402" y="508"/>
                  <a:pt x="161986" y="133"/>
                </a:cubicBezTo>
                <a:cubicBezTo>
                  <a:pt x="156869" y="45"/>
                  <a:pt x="151753" y="1"/>
                  <a:pt x="146637" y="1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30"/>
          <p:cNvGrpSpPr/>
          <p:nvPr/>
        </p:nvGrpSpPr>
        <p:grpSpPr>
          <a:xfrm rot="10800000">
            <a:off x="7182766" y="3339995"/>
            <a:ext cx="2878649" cy="1807001"/>
            <a:chOff x="236700" y="391800"/>
            <a:chExt cx="7184050" cy="4930425"/>
          </a:xfrm>
        </p:grpSpPr>
        <p:sp>
          <p:nvSpPr>
            <p:cNvPr id="176" name="Google Shape;176;p30"/>
            <p:cNvSpPr/>
            <p:nvPr/>
          </p:nvSpPr>
          <p:spPr>
            <a:xfrm>
              <a:off x="309275" y="518025"/>
              <a:ext cx="7059975" cy="4687775"/>
            </a:xfrm>
            <a:custGeom>
              <a:avLst/>
              <a:gdLst/>
              <a:ahLst/>
              <a:cxnLst/>
              <a:rect l="l" t="t" r="r" b="b"/>
              <a:pathLst>
                <a:path w="282399" h="187511" extrusionOk="0">
                  <a:moveTo>
                    <a:pt x="146637" y="1"/>
                  </a:moveTo>
                  <a:cubicBezTo>
                    <a:pt x="118086" y="1"/>
                    <a:pt x="89551" y="1375"/>
                    <a:pt x="61124" y="4122"/>
                  </a:cubicBezTo>
                  <a:cubicBezTo>
                    <a:pt x="60422" y="4190"/>
                    <a:pt x="59797" y="4211"/>
                    <a:pt x="59244" y="4211"/>
                  </a:cubicBezTo>
                  <a:cubicBezTo>
                    <a:pt x="58290" y="4211"/>
                    <a:pt x="57550" y="4147"/>
                    <a:pt x="57000" y="4147"/>
                  </a:cubicBezTo>
                  <a:cubicBezTo>
                    <a:pt x="55571" y="4147"/>
                    <a:pt x="55419" y="4576"/>
                    <a:pt x="56106" y="7661"/>
                  </a:cubicBezTo>
                  <a:lnTo>
                    <a:pt x="55993" y="7643"/>
                  </a:lnTo>
                  <a:lnTo>
                    <a:pt x="55993" y="7643"/>
                  </a:lnTo>
                  <a:cubicBezTo>
                    <a:pt x="56911" y="14665"/>
                    <a:pt x="62398" y="21107"/>
                    <a:pt x="60918" y="28036"/>
                  </a:cubicBezTo>
                  <a:cubicBezTo>
                    <a:pt x="60225" y="31201"/>
                    <a:pt x="58147" y="33860"/>
                    <a:pt x="56012" y="36294"/>
                  </a:cubicBezTo>
                  <a:cubicBezTo>
                    <a:pt x="47379" y="46088"/>
                    <a:pt x="36892" y="54010"/>
                    <a:pt x="27266" y="62830"/>
                  </a:cubicBezTo>
                  <a:cubicBezTo>
                    <a:pt x="17641" y="71631"/>
                    <a:pt x="8652" y="81725"/>
                    <a:pt x="4326" y="94028"/>
                  </a:cubicBezTo>
                  <a:cubicBezTo>
                    <a:pt x="0" y="106332"/>
                    <a:pt x="1199" y="121276"/>
                    <a:pt x="10132" y="130789"/>
                  </a:cubicBezTo>
                  <a:cubicBezTo>
                    <a:pt x="16517" y="137605"/>
                    <a:pt x="26012" y="140957"/>
                    <a:pt x="32042" y="148111"/>
                  </a:cubicBezTo>
                  <a:cubicBezTo>
                    <a:pt x="36686" y="153616"/>
                    <a:pt x="38821" y="160864"/>
                    <a:pt x="43465" y="166388"/>
                  </a:cubicBezTo>
                  <a:cubicBezTo>
                    <a:pt x="48016" y="171837"/>
                    <a:pt x="54607" y="175152"/>
                    <a:pt x="61180" y="177793"/>
                  </a:cubicBezTo>
                  <a:cubicBezTo>
                    <a:pt x="77375" y="184249"/>
                    <a:pt x="94558" y="187511"/>
                    <a:pt x="111805" y="187511"/>
                  </a:cubicBezTo>
                  <a:cubicBezTo>
                    <a:pt x="121621" y="187511"/>
                    <a:pt x="131457" y="186454"/>
                    <a:pt x="141143" y="184328"/>
                  </a:cubicBezTo>
                  <a:cubicBezTo>
                    <a:pt x="163353" y="179422"/>
                    <a:pt x="184589" y="168879"/>
                    <a:pt x="207323" y="168598"/>
                  </a:cubicBezTo>
                  <a:cubicBezTo>
                    <a:pt x="207648" y="168594"/>
                    <a:pt x="207974" y="168592"/>
                    <a:pt x="208300" y="168592"/>
                  </a:cubicBezTo>
                  <a:cubicBezTo>
                    <a:pt x="212694" y="168592"/>
                    <a:pt x="217158" y="168916"/>
                    <a:pt x="221563" y="168916"/>
                  </a:cubicBezTo>
                  <a:cubicBezTo>
                    <a:pt x="226409" y="168916"/>
                    <a:pt x="231183" y="168524"/>
                    <a:pt x="235713" y="166875"/>
                  </a:cubicBezTo>
                  <a:cubicBezTo>
                    <a:pt x="244327" y="163729"/>
                    <a:pt x="250750" y="156444"/>
                    <a:pt x="255956" y="148897"/>
                  </a:cubicBezTo>
                  <a:cubicBezTo>
                    <a:pt x="275020" y="121238"/>
                    <a:pt x="282398" y="85807"/>
                    <a:pt x="276013" y="52830"/>
                  </a:cubicBezTo>
                  <a:cubicBezTo>
                    <a:pt x="273953" y="42287"/>
                    <a:pt x="270395" y="31688"/>
                    <a:pt x="263147" y="23748"/>
                  </a:cubicBezTo>
                  <a:cubicBezTo>
                    <a:pt x="254402" y="14159"/>
                    <a:pt x="241443" y="9646"/>
                    <a:pt x="228803" y="6762"/>
                  </a:cubicBezTo>
                  <a:cubicBezTo>
                    <a:pt x="206930" y="1762"/>
                    <a:pt x="184402" y="508"/>
                    <a:pt x="161986" y="133"/>
                  </a:cubicBezTo>
                  <a:cubicBezTo>
                    <a:pt x="156869" y="45"/>
                    <a:pt x="151753" y="1"/>
                    <a:pt x="14663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0"/>
            <p:cNvSpPr/>
            <p:nvPr/>
          </p:nvSpPr>
          <p:spPr>
            <a:xfrm>
              <a:off x="236700" y="391800"/>
              <a:ext cx="7184050" cy="4930425"/>
            </a:xfrm>
            <a:custGeom>
              <a:avLst/>
              <a:gdLst/>
              <a:ahLst/>
              <a:cxnLst/>
              <a:rect l="l" t="t" r="r" b="b"/>
              <a:pathLst>
                <a:path w="287362" h="197217" extrusionOk="0">
                  <a:moveTo>
                    <a:pt x="241144" y="9433"/>
                  </a:moveTo>
                  <a:lnTo>
                    <a:pt x="241144" y="9433"/>
                  </a:lnTo>
                  <a:cubicBezTo>
                    <a:pt x="241268" y="9471"/>
                    <a:pt x="241392" y="9508"/>
                    <a:pt x="241515" y="9544"/>
                  </a:cubicBezTo>
                  <a:lnTo>
                    <a:pt x="241515" y="9544"/>
                  </a:lnTo>
                  <a:cubicBezTo>
                    <a:pt x="241391" y="9507"/>
                    <a:pt x="241268" y="9470"/>
                    <a:pt x="241144" y="9433"/>
                  </a:cubicBezTo>
                  <a:close/>
                  <a:moveTo>
                    <a:pt x="241515" y="9544"/>
                  </a:moveTo>
                  <a:cubicBezTo>
                    <a:pt x="241983" y="9686"/>
                    <a:pt x="242450" y="9831"/>
                    <a:pt x="242916" y="9980"/>
                  </a:cubicBezTo>
                  <a:lnTo>
                    <a:pt x="242916" y="9980"/>
                  </a:lnTo>
                  <a:cubicBezTo>
                    <a:pt x="242452" y="9822"/>
                    <a:pt x="241988" y="9685"/>
                    <a:pt x="241515" y="9544"/>
                  </a:cubicBezTo>
                  <a:close/>
                  <a:moveTo>
                    <a:pt x="242916" y="9980"/>
                  </a:moveTo>
                  <a:lnTo>
                    <a:pt x="242916" y="9980"/>
                  </a:lnTo>
                  <a:cubicBezTo>
                    <a:pt x="242931" y="9985"/>
                    <a:pt x="242946" y="9990"/>
                    <a:pt x="242960" y="9995"/>
                  </a:cubicBezTo>
                  <a:lnTo>
                    <a:pt x="243328" y="10112"/>
                  </a:lnTo>
                  <a:lnTo>
                    <a:pt x="243328" y="10112"/>
                  </a:lnTo>
                  <a:cubicBezTo>
                    <a:pt x="243191" y="10068"/>
                    <a:pt x="243054" y="10024"/>
                    <a:pt x="242916" y="9980"/>
                  </a:cubicBezTo>
                  <a:close/>
                  <a:moveTo>
                    <a:pt x="229165" y="13744"/>
                  </a:moveTo>
                  <a:lnTo>
                    <a:pt x="229402" y="13797"/>
                  </a:lnTo>
                  <a:cubicBezTo>
                    <a:pt x="231069" y="14152"/>
                    <a:pt x="232698" y="14527"/>
                    <a:pt x="234327" y="14958"/>
                  </a:cubicBezTo>
                  <a:cubicBezTo>
                    <a:pt x="237586" y="15782"/>
                    <a:pt x="240788" y="16718"/>
                    <a:pt x="243897" y="17860"/>
                  </a:cubicBezTo>
                  <a:cubicBezTo>
                    <a:pt x="247005" y="18965"/>
                    <a:pt x="250002" y="20295"/>
                    <a:pt x="252904" y="21849"/>
                  </a:cubicBezTo>
                  <a:cubicBezTo>
                    <a:pt x="255751" y="23385"/>
                    <a:pt x="258410" y="25201"/>
                    <a:pt x="260882" y="27298"/>
                  </a:cubicBezTo>
                  <a:cubicBezTo>
                    <a:pt x="265732" y="31456"/>
                    <a:pt x="269309" y="36886"/>
                    <a:pt x="271799" y="42860"/>
                  </a:cubicBezTo>
                  <a:cubicBezTo>
                    <a:pt x="273054" y="45856"/>
                    <a:pt x="274084" y="48946"/>
                    <a:pt x="274889" y="52111"/>
                  </a:cubicBezTo>
                  <a:cubicBezTo>
                    <a:pt x="275713" y="55276"/>
                    <a:pt x="276331" y="58516"/>
                    <a:pt x="276874" y="61755"/>
                  </a:cubicBezTo>
                  <a:cubicBezTo>
                    <a:pt x="280882" y="87692"/>
                    <a:pt x="276612" y="114227"/>
                    <a:pt x="264646" y="137579"/>
                  </a:cubicBezTo>
                  <a:cubicBezTo>
                    <a:pt x="270601" y="125856"/>
                    <a:pt x="274683" y="113272"/>
                    <a:pt x="276706" y="100276"/>
                  </a:cubicBezTo>
                  <a:cubicBezTo>
                    <a:pt x="278785" y="87261"/>
                    <a:pt x="278766" y="74003"/>
                    <a:pt x="276650" y="60988"/>
                  </a:cubicBezTo>
                  <a:cubicBezTo>
                    <a:pt x="276125" y="57748"/>
                    <a:pt x="275451" y="54546"/>
                    <a:pt x="274608" y="51400"/>
                  </a:cubicBezTo>
                  <a:cubicBezTo>
                    <a:pt x="273785" y="48272"/>
                    <a:pt x="272717" y="45201"/>
                    <a:pt x="271444" y="42242"/>
                  </a:cubicBezTo>
                  <a:cubicBezTo>
                    <a:pt x="270189" y="39302"/>
                    <a:pt x="268635" y="36531"/>
                    <a:pt x="266799" y="33928"/>
                  </a:cubicBezTo>
                  <a:cubicBezTo>
                    <a:pt x="266706" y="33759"/>
                    <a:pt x="266575" y="33591"/>
                    <a:pt x="266462" y="33441"/>
                  </a:cubicBezTo>
                  <a:lnTo>
                    <a:pt x="266107" y="32973"/>
                  </a:lnTo>
                  <a:lnTo>
                    <a:pt x="265376" y="32036"/>
                  </a:lnTo>
                  <a:lnTo>
                    <a:pt x="264627" y="31137"/>
                  </a:lnTo>
                  <a:cubicBezTo>
                    <a:pt x="264365" y="30838"/>
                    <a:pt x="264122" y="30538"/>
                    <a:pt x="263841" y="30257"/>
                  </a:cubicBezTo>
                  <a:cubicBezTo>
                    <a:pt x="262755" y="29096"/>
                    <a:pt x="261612" y="28010"/>
                    <a:pt x="260414" y="26999"/>
                  </a:cubicBezTo>
                  <a:cubicBezTo>
                    <a:pt x="257960" y="24958"/>
                    <a:pt x="255301" y="23179"/>
                    <a:pt x="252474" y="21680"/>
                  </a:cubicBezTo>
                  <a:cubicBezTo>
                    <a:pt x="249608" y="20164"/>
                    <a:pt x="246631" y="18853"/>
                    <a:pt x="243578" y="17767"/>
                  </a:cubicBezTo>
                  <a:cubicBezTo>
                    <a:pt x="240507" y="16662"/>
                    <a:pt x="237361" y="15725"/>
                    <a:pt x="234159" y="14920"/>
                  </a:cubicBezTo>
                  <a:cubicBezTo>
                    <a:pt x="232548" y="14508"/>
                    <a:pt x="230938" y="14134"/>
                    <a:pt x="229309" y="13778"/>
                  </a:cubicBezTo>
                  <a:cubicBezTo>
                    <a:pt x="229261" y="13767"/>
                    <a:pt x="229213" y="13755"/>
                    <a:pt x="229165" y="13744"/>
                  </a:cubicBezTo>
                  <a:close/>
                  <a:moveTo>
                    <a:pt x="246801" y="170526"/>
                  </a:moveTo>
                  <a:cubicBezTo>
                    <a:pt x="246563" y="170692"/>
                    <a:pt x="246324" y="170858"/>
                    <a:pt x="246088" y="171025"/>
                  </a:cubicBezTo>
                  <a:cubicBezTo>
                    <a:pt x="245264" y="171512"/>
                    <a:pt x="244477" y="172036"/>
                    <a:pt x="243635" y="172467"/>
                  </a:cubicBezTo>
                  <a:cubicBezTo>
                    <a:pt x="244721" y="171873"/>
                    <a:pt x="245774" y="171223"/>
                    <a:pt x="246801" y="170526"/>
                  </a:cubicBezTo>
                  <a:close/>
                  <a:moveTo>
                    <a:pt x="144350" y="0"/>
                  </a:moveTo>
                  <a:cubicBezTo>
                    <a:pt x="138908" y="0"/>
                    <a:pt x="133456" y="52"/>
                    <a:pt x="127998" y="164"/>
                  </a:cubicBezTo>
                  <a:cubicBezTo>
                    <a:pt x="120357" y="351"/>
                    <a:pt x="113278" y="707"/>
                    <a:pt x="106724" y="1175"/>
                  </a:cubicBezTo>
                  <a:cubicBezTo>
                    <a:pt x="100188" y="1643"/>
                    <a:pt x="94196" y="2242"/>
                    <a:pt x="88746" y="2860"/>
                  </a:cubicBezTo>
                  <a:cubicBezTo>
                    <a:pt x="106034" y="1916"/>
                    <a:pt x="123596" y="1422"/>
                    <a:pt x="141345" y="1422"/>
                  </a:cubicBezTo>
                  <a:cubicBezTo>
                    <a:pt x="151398" y="1422"/>
                    <a:pt x="161511" y="1580"/>
                    <a:pt x="171668" y="1905"/>
                  </a:cubicBezTo>
                  <a:cubicBezTo>
                    <a:pt x="178709" y="2130"/>
                    <a:pt x="185751" y="2486"/>
                    <a:pt x="192867" y="3029"/>
                  </a:cubicBezTo>
                  <a:cubicBezTo>
                    <a:pt x="199964" y="3553"/>
                    <a:pt x="207061" y="4321"/>
                    <a:pt x="214159" y="5370"/>
                  </a:cubicBezTo>
                  <a:cubicBezTo>
                    <a:pt x="221256" y="6381"/>
                    <a:pt x="228316" y="7767"/>
                    <a:pt x="235357" y="9508"/>
                  </a:cubicBezTo>
                  <a:cubicBezTo>
                    <a:pt x="238915" y="10407"/>
                    <a:pt x="242417" y="11456"/>
                    <a:pt x="245863" y="12710"/>
                  </a:cubicBezTo>
                  <a:cubicBezTo>
                    <a:pt x="249365" y="13965"/>
                    <a:pt x="252773" y="15482"/>
                    <a:pt x="256050" y="17280"/>
                  </a:cubicBezTo>
                  <a:cubicBezTo>
                    <a:pt x="259365" y="19115"/>
                    <a:pt x="262474" y="21325"/>
                    <a:pt x="265301" y="23871"/>
                  </a:cubicBezTo>
                  <a:cubicBezTo>
                    <a:pt x="268148" y="26437"/>
                    <a:pt x="270638" y="29396"/>
                    <a:pt x="272680" y="32635"/>
                  </a:cubicBezTo>
                  <a:cubicBezTo>
                    <a:pt x="273710" y="34227"/>
                    <a:pt x="274646" y="35875"/>
                    <a:pt x="275489" y="37579"/>
                  </a:cubicBezTo>
                  <a:cubicBezTo>
                    <a:pt x="275882" y="38441"/>
                    <a:pt x="276294" y="39302"/>
                    <a:pt x="276650" y="40164"/>
                  </a:cubicBezTo>
                  <a:cubicBezTo>
                    <a:pt x="276837" y="40594"/>
                    <a:pt x="277024" y="41025"/>
                    <a:pt x="277211" y="41456"/>
                  </a:cubicBezTo>
                  <a:lnTo>
                    <a:pt x="277717" y="42767"/>
                  </a:lnTo>
                  <a:cubicBezTo>
                    <a:pt x="277886" y="43197"/>
                    <a:pt x="278035" y="43628"/>
                    <a:pt x="278204" y="44077"/>
                  </a:cubicBezTo>
                  <a:cubicBezTo>
                    <a:pt x="278354" y="44508"/>
                    <a:pt x="278522" y="44958"/>
                    <a:pt x="278672" y="45388"/>
                  </a:cubicBezTo>
                  <a:cubicBezTo>
                    <a:pt x="278953" y="46287"/>
                    <a:pt x="279253" y="47167"/>
                    <a:pt x="279496" y="48047"/>
                  </a:cubicBezTo>
                  <a:cubicBezTo>
                    <a:pt x="280039" y="49826"/>
                    <a:pt x="280489" y="51624"/>
                    <a:pt x="280901" y="53422"/>
                  </a:cubicBezTo>
                  <a:cubicBezTo>
                    <a:pt x="281107" y="54302"/>
                    <a:pt x="281313" y="55201"/>
                    <a:pt x="281481" y="56100"/>
                  </a:cubicBezTo>
                  <a:lnTo>
                    <a:pt x="281762" y="57448"/>
                  </a:lnTo>
                  <a:lnTo>
                    <a:pt x="281987" y="58815"/>
                  </a:lnTo>
                  <a:cubicBezTo>
                    <a:pt x="282155" y="59714"/>
                    <a:pt x="282324" y="60613"/>
                    <a:pt x="282455" y="61512"/>
                  </a:cubicBezTo>
                  <a:cubicBezTo>
                    <a:pt x="282586" y="62411"/>
                    <a:pt x="282736" y="63328"/>
                    <a:pt x="282848" y="64227"/>
                  </a:cubicBezTo>
                  <a:cubicBezTo>
                    <a:pt x="283354" y="67860"/>
                    <a:pt x="283653" y="71493"/>
                    <a:pt x="283822" y="75145"/>
                  </a:cubicBezTo>
                  <a:cubicBezTo>
                    <a:pt x="284009" y="78797"/>
                    <a:pt x="284047" y="82448"/>
                    <a:pt x="283897" y="86100"/>
                  </a:cubicBezTo>
                  <a:cubicBezTo>
                    <a:pt x="283747" y="89752"/>
                    <a:pt x="283466" y="93385"/>
                    <a:pt x="283017" y="97018"/>
                  </a:cubicBezTo>
                  <a:cubicBezTo>
                    <a:pt x="282155" y="104246"/>
                    <a:pt x="280676" y="111400"/>
                    <a:pt x="278635" y="118385"/>
                  </a:cubicBezTo>
                  <a:cubicBezTo>
                    <a:pt x="277623" y="121886"/>
                    <a:pt x="276444" y="125313"/>
                    <a:pt x="275133" y="128703"/>
                  </a:cubicBezTo>
                  <a:cubicBezTo>
                    <a:pt x="273841" y="132092"/>
                    <a:pt x="272399" y="135426"/>
                    <a:pt x="270807" y="138684"/>
                  </a:cubicBezTo>
                  <a:cubicBezTo>
                    <a:pt x="269234" y="141943"/>
                    <a:pt x="267511" y="145145"/>
                    <a:pt x="265657" y="148253"/>
                  </a:cubicBezTo>
                  <a:cubicBezTo>
                    <a:pt x="265189" y="149021"/>
                    <a:pt x="264740" y="149808"/>
                    <a:pt x="264253" y="150557"/>
                  </a:cubicBezTo>
                  <a:lnTo>
                    <a:pt x="262792" y="152842"/>
                  </a:lnTo>
                  <a:lnTo>
                    <a:pt x="261275" y="155089"/>
                  </a:lnTo>
                  <a:cubicBezTo>
                    <a:pt x="261032" y="155463"/>
                    <a:pt x="260769" y="155838"/>
                    <a:pt x="260507" y="156212"/>
                  </a:cubicBezTo>
                  <a:cubicBezTo>
                    <a:pt x="260245" y="156568"/>
                    <a:pt x="259983" y="156943"/>
                    <a:pt x="259721" y="157317"/>
                  </a:cubicBezTo>
                  <a:cubicBezTo>
                    <a:pt x="258653" y="158778"/>
                    <a:pt x="257530" y="160220"/>
                    <a:pt x="256350" y="161624"/>
                  </a:cubicBezTo>
                  <a:cubicBezTo>
                    <a:pt x="255189" y="163048"/>
                    <a:pt x="253934" y="164396"/>
                    <a:pt x="252605" y="165707"/>
                  </a:cubicBezTo>
                  <a:cubicBezTo>
                    <a:pt x="252268" y="166025"/>
                    <a:pt x="251949" y="166362"/>
                    <a:pt x="251612" y="166680"/>
                  </a:cubicBezTo>
                  <a:lnTo>
                    <a:pt x="250563" y="167617"/>
                  </a:lnTo>
                  <a:cubicBezTo>
                    <a:pt x="250208" y="167916"/>
                    <a:pt x="249852" y="168216"/>
                    <a:pt x="249496" y="168516"/>
                  </a:cubicBezTo>
                  <a:cubicBezTo>
                    <a:pt x="249140" y="168815"/>
                    <a:pt x="248766" y="169096"/>
                    <a:pt x="248391" y="169377"/>
                  </a:cubicBezTo>
                  <a:cubicBezTo>
                    <a:pt x="248191" y="169532"/>
                    <a:pt x="247989" y="169683"/>
                    <a:pt x="247785" y="169831"/>
                  </a:cubicBezTo>
                  <a:lnTo>
                    <a:pt x="247785" y="169831"/>
                  </a:lnTo>
                  <a:cubicBezTo>
                    <a:pt x="248377" y="169352"/>
                    <a:pt x="249000" y="168903"/>
                    <a:pt x="249571" y="168403"/>
                  </a:cubicBezTo>
                  <a:cubicBezTo>
                    <a:pt x="249871" y="168160"/>
                    <a:pt x="250189" y="167898"/>
                    <a:pt x="250489" y="167636"/>
                  </a:cubicBezTo>
                  <a:lnTo>
                    <a:pt x="251369" y="166830"/>
                  </a:lnTo>
                  <a:lnTo>
                    <a:pt x="251818" y="166437"/>
                  </a:lnTo>
                  <a:lnTo>
                    <a:pt x="252230" y="166006"/>
                  </a:lnTo>
                  <a:lnTo>
                    <a:pt x="253092" y="165182"/>
                  </a:lnTo>
                  <a:lnTo>
                    <a:pt x="253916" y="164302"/>
                  </a:lnTo>
                  <a:lnTo>
                    <a:pt x="254309" y="163871"/>
                  </a:lnTo>
                  <a:lnTo>
                    <a:pt x="254721" y="163441"/>
                  </a:lnTo>
                  <a:lnTo>
                    <a:pt x="255507" y="162542"/>
                  </a:lnTo>
                  <a:lnTo>
                    <a:pt x="256275" y="161643"/>
                  </a:lnTo>
                  <a:cubicBezTo>
                    <a:pt x="256781" y="161025"/>
                    <a:pt x="257268" y="160407"/>
                    <a:pt x="257754" y="159789"/>
                  </a:cubicBezTo>
                  <a:cubicBezTo>
                    <a:pt x="258728" y="158534"/>
                    <a:pt x="259683" y="157280"/>
                    <a:pt x="260563" y="155988"/>
                  </a:cubicBezTo>
                  <a:cubicBezTo>
                    <a:pt x="261032" y="155332"/>
                    <a:pt x="261462" y="154677"/>
                    <a:pt x="261893" y="154021"/>
                  </a:cubicBezTo>
                  <a:cubicBezTo>
                    <a:pt x="262324" y="153366"/>
                    <a:pt x="262773" y="152710"/>
                    <a:pt x="263185" y="152055"/>
                  </a:cubicBezTo>
                  <a:lnTo>
                    <a:pt x="264459" y="150051"/>
                  </a:lnTo>
                  <a:lnTo>
                    <a:pt x="265676" y="148010"/>
                  </a:lnTo>
                  <a:cubicBezTo>
                    <a:pt x="266088" y="147336"/>
                    <a:pt x="266481" y="146624"/>
                    <a:pt x="266856" y="145931"/>
                  </a:cubicBezTo>
                  <a:cubicBezTo>
                    <a:pt x="267249" y="145257"/>
                    <a:pt x="267642" y="144546"/>
                    <a:pt x="268017" y="143853"/>
                  </a:cubicBezTo>
                  <a:cubicBezTo>
                    <a:pt x="280264" y="120988"/>
                    <a:pt x="285507" y="95032"/>
                    <a:pt x="283148" y="69209"/>
                  </a:cubicBezTo>
                  <a:lnTo>
                    <a:pt x="282904" y="66830"/>
                  </a:lnTo>
                  <a:lnTo>
                    <a:pt x="282623" y="64471"/>
                  </a:lnTo>
                  <a:cubicBezTo>
                    <a:pt x="282511" y="63684"/>
                    <a:pt x="282399" y="62898"/>
                    <a:pt x="282286" y="62111"/>
                  </a:cubicBezTo>
                  <a:cubicBezTo>
                    <a:pt x="282155" y="61343"/>
                    <a:pt x="282062" y="60557"/>
                    <a:pt x="281912" y="59770"/>
                  </a:cubicBezTo>
                  <a:cubicBezTo>
                    <a:pt x="281406" y="56662"/>
                    <a:pt x="280751" y="53572"/>
                    <a:pt x="279946" y="50538"/>
                  </a:cubicBezTo>
                  <a:cubicBezTo>
                    <a:pt x="279159" y="47486"/>
                    <a:pt x="278185" y="44489"/>
                    <a:pt x="277024" y="41549"/>
                  </a:cubicBezTo>
                  <a:cubicBezTo>
                    <a:pt x="275863" y="38628"/>
                    <a:pt x="274459" y="35800"/>
                    <a:pt x="272792" y="33122"/>
                  </a:cubicBezTo>
                  <a:cubicBezTo>
                    <a:pt x="272492" y="32654"/>
                    <a:pt x="272211" y="32186"/>
                    <a:pt x="271893" y="31718"/>
                  </a:cubicBezTo>
                  <a:lnTo>
                    <a:pt x="270919" y="30332"/>
                  </a:lnTo>
                  <a:cubicBezTo>
                    <a:pt x="270245" y="29433"/>
                    <a:pt x="269571" y="28534"/>
                    <a:pt x="268822" y="27673"/>
                  </a:cubicBezTo>
                  <a:lnTo>
                    <a:pt x="268260" y="27036"/>
                  </a:lnTo>
                  <a:cubicBezTo>
                    <a:pt x="268092" y="26830"/>
                    <a:pt x="267886" y="26624"/>
                    <a:pt x="267680" y="26418"/>
                  </a:cubicBezTo>
                  <a:lnTo>
                    <a:pt x="266519" y="25201"/>
                  </a:lnTo>
                  <a:cubicBezTo>
                    <a:pt x="266125" y="24808"/>
                    <a:pt x="265713" y="24433"/>
                    <a:pt x="265301" y="24059"/>
                  </a:cubicBezTo>
                  <a:cubicBezTo>
                    <a:pt x="264871" y="23684"/>
                    <a:pt x="264477" y="23291"/>
                    <a:pt x="264047" y="22935"/>
                  </a:cubicBezTo>
                  <a:cubicBezTo>
                    <a:pt x="260676" y="20107"/>
                    <a:pt x="256949" y="17729"/>
                    <a:pt x="252979" y="15819"/>
                  </a:cubicBezTo>
                  <a:lnTo>
                    <a:pt x="251519" y="15126"/>
                  </a:lnTo>
                  <a:lnTo>
                    <a:pt x="250039" y="14471"/>
                  </a:lnTo>
                  <a:lnTo>
                    <a:pt x="249309" y="14152"/>
                  </a:lnTo>
                  <a:cubicBezTo>
                    <a:pt x="249047" y="14040"/>
                    <a:pt x="248803" y="13946"/>
                    <a:pt x="248560" y="13853"/>
                  </a:cubicBezTo>
                  <a:lnTo>
                    <a:pt x="247062" y="13253"/>
                  </a:lnTo>
                  <a:cubicBezTo>
                    <a:pt x="246575" y="13066"/>
                    <a:pt x="246069" y="12898"/>
                    <a:pt x="245563" y="12710"/>
                  </a:cubicBezTo>
                  <a:cubicBezTo>
                    <a:pt x="245077" y="12542"/>
                    <a:pt x="244571" y="12336"/>
                    <a:pt x="244065" y="12186"/>
                  </a:cubicBezTo>
                  <a:cubicBezTo>
                    <a:pt x="243073" y="11849"/>
                    <a:pt x="242062" y="11512"/>
                    <a:pt x="241050" y="11212"/>
                  </a:cubicBezTo>
                  <a:cubicBezTo>
                    <a:pt x="237043" y="9976"/>
                    <a:pt x="233017" y="8984"/>
                    <a:pt x="228990" y="8141"/>
                  </a:cubicBezTo>
                  <a:cubicBezTo>
                    <a:pt x="224964" y="7298"/>
                    <a:pt x="220957" y="6531"/>
                    <a:pt x="216949" y="5931"/>
                  </a:cubicBezTo>
                  <a:lnTo>
                    <a:pt x="215432" y="5688"/>
                  </a:lnTo>
                  <a:lnTo>
                    <a:pt x="213934" y="5482"/>
                  </a:lnTo>
                  <a:cubicBezTo>
                    <a:pt x="212942" y="5332"/>
                    <a:pt x="211930" y="5182"/>
                    <a:pt x="210938" y="5051"/>
                  </a:cubicBezTo>
                  <a:cubicBezTo>
                    <a:pt x="208934" y="4789"/>
                    <a:pt x="206930" y="4564"/>
                    <a:pt x="204945" y="4321"/>
                  </a:cubicBezTo>
                  <a:cubicBezTo>
                    <a:pt x="202942" y="4096"/>
                    <a:pt x="200957" y="3909"/>
                    <a:pt x="198953" y="3722"/>
                  </a:cubicBezTo>
                  <a:lnTo>
                    <a:pt x="195975" y="3459"/>
                  </a:lnTo>
                  <a:lnTo>
                    <a:pt x="194496" y="3347"/>
                  </a:lnTo>
                  <a:lnTo>
                    <a:pt x="192998" y="3235"/>
                  </a:lnTo>
                  <a:cubicBezTo>
                    <a:pt x="189028" y="2935"/>
                    <a:pt x="185076" y="2710"/>
                    <a:pt x="181144" y="2542"/>
                  </a:cubicBezTo>
                  <a:cubicBezTo>
                    <a:pt x="177211" y="2355"/>
                    <a:pt x="173297" y="2223"/>
                    <a:pt x="169383" y="2130"/>
                  </a:cubicBezTo>
                  <a:cubicBezTo>
                    <a:pt x="165488" y="2036"/>
                    <a:pt x="161593" y="1961"/>
                    <a:pt x="157698" y="1905"/>
                  </a:cubicBezTo>
                  <a:cubicBezTo>
                    <a:pt x="153822" y="1858"/>
                    <a:pt x="149950" y="1835"/>
                    <a:pt x="146085" y="1835"/>
                  </a:cubicBezTo>
                  <a:cubicBezTo>
                    <a:pt x="142220" y="1835"/>
                    <a:pt x="138363" y="1858"/>
                    <a:pt x="134514" y="1905"/>
                  </a:cubicBezTo>
                  <a:cubicBezTo>
                    <a:pt x="119121" y="2092"/>
                    <a:pt x="103821" y="2635"/>
                    <a:pt x="88559" y="3516"/>
                  </a:cubicBezTo>
                  <a:lnTo>
                    <a:pt x="83578" y="3797"/>
                  </a:lnTo>
                  <a:cubicBezTo>
                    <a:pt x="81930" y="3890"/>
                    <a:pt x="80263" y="4021"/>
                    <a:pt x="78597" y="4115"/>
                  </a:cubicBezTo>
                  <a:cubicBezTo>
                    <a:pt x="76443" y="4414"/>
                    <a:pt x="74383" y="4714"/>
                    <a:pt x="72436" y="4976"/>
                  </a:cubicBezTo>
                  <a:cubicBezTo>
                    <a:pt x="70507" y="5257"/>
                    <a:pt x="68690" y="5538"/>
                    <a:pt x="66967" y="5819"/>
                  </a:cubicBezTo>
                  <a:lnTo>
                    <a:pt x="64552" y="6250"/>
                  </a:lnTo>
                  <a:lnTo>
                    <a:pt x="63447" y="6437"/>
                  </a:lnTo>
                  <a:cubicBezTo>
                    <a:pt x="63128" y="6512"/>
                    <a:pt x="62829" y="6549"/>
                    <a:pt x="62510" y="6605"/>
                  </a:cubicBezTo>
                  <a:cubicBezTo>
                    <a:pt x="61892" y="6680"/>
                    <a:pt x="61312" y="6737"/>
                    <a:pt x="60656" y="6774"/>
                  </a:cubicBezTo>
                  <a:cubicBezTo>
                    <a:pt x="60338" y="6811"/>
                    <a:pt x="60001" y="6830"/>
                    <a:pt x="59552" y="6886"/>
                  </a:cubicBezTo>
                  <a:cubicBezTo>
                    <a:pt x="59439" y="6905"/>
                    <a:pt x="59327" y="6905"/>
                    <a:pt x="59177" y="6943"/>
                  </a:cubicBezTo>
                  <a:lnTo>
                    <a:pt x="58971" y="6980"/>
                  </a:lnTo>
                  <a:lnTo>
                    <a:pt x="58709" y="7036"/>
                  </a:lnTo>
                  <a:lnTo>
                    <a:pt x="58597" y="7074"/>
                  </a:lnTo>
                  <a:lnTo>
                    <a:pt x="58447" y="7130"/>
                  </a:lnTo>
                  <a:cubicBezTo>
                    <a:pt x="58334" y="7167"/>
                    <a:pt x="58222" y="7223"/>
                    <a:pt x="58128" y="7261"/>
                  </a:cubicBezTo>
                  <a:cubicBezTo>
                    <a:pt x="58016" y="7336"/>
                    <a:pt x="57904" y="7392"/>
                    <a:pt x="57791" y="7467"/>
                  </a:cubicBezTo>
                  <a:cubicBezTo>
                    <a:pt x="57660" y="7542"/>
                    <a:pt x="57548" y="7635"/>
                    <a:pt x="57435" y="7729"/>
                  </a:cubicBezTo>
                  <a:cubicBezTo>
                    <a:pt x="57323" y="7823"/>
                    <a:pt x="57229" y="7935"/>
                    <a:pt x="57136" y="8047"/>
                  </a:cubicBezTo>
                  <a:cubicBezTo>
                    <a:pt x="57042" y="8160"/>
                    <a:pt x="56967" y="8291"/>
                    <a:pt x="56911" y="8403"/>
                  </a:cubicBezTo>
                  <a:cubicBezTo>
                    <a:pt x="56836" y="8516"/>
                    <a:pt x="56780" y="8647"/>
                    <a:pt x="56724" y="8759"/>
                  </a:cubicBezTo>
                  <a:cubicBezTo>
                    <a:pt x="56686" y="8853"/>
                    <a:pt x="56649" y="8965"/>
                    <a:pt x="56630" y="9059"/>
                  </a:cubicBezTo>
                  <a:lnTo>
                    <a:pt x="56593" y="9208"/>
                  </a:lnTo>
                  <a:lnTo>
                    <a:pt x="56555" y="9340"/>
                  </a:lnTo>
                  <a:cubicBezTo>
                    <a:pt x="56555" y="9414"/>
                    <a:pt x="56537" y="9489"/>
                    <a:pt x="56518" y="9564"/>
                  </a:cubicBezTo>
                  <a:cubicBezTo>
                    <a:pt x="56518" y="9695"/>
                    <a:pt x="56518" y="9826"/>
                    <a:pt x="56518" y="9958"/>
                  </a:cubicBezTo>
                  <a:cubicBezTo>
                    <a:pt x="56518" y="10089"/>
                    <a:pt x="56537" y="10182"/>
                    <a:pt x="56537" y="10276"/>
                  </a:cubicBezTo>
                  <a:cubicBezTo>
                    <a:pt x="56537" y="10370"/>
                    <a:pt x="56555" y="10463"/>
                    <a:pt x="56574" y="10538"/>
                  </a:cubicBezTo>
                  <a:cubicBezTo>
                    <a:pt x="56593" y="10688"/>
                    <a:pt x="56630" y="10838"/>
                    <a:pt x="56668" y="10988"/>
                  </a:cubicBezTo>
                  <a:cubicBezTo>
                    <a:pt x="56780" y="11381"/>
                    <a:pt x="56911" y="11774"/>
                    <a:pt x="57098" y="12149"/>
                  </a:cubicBezTo>
                  <a:cubicBezTo>
                    <a:pt x="57363" y="12695"/>
                    <a:pt x="57577" y="12976"/>
                    <a:pt x="57727" y="12976"/>
                  </a:cubicBezTo>
                  <a:cubicBezTo>
                    <a:pt x="57736" y="12976"/>
                    <a:pt x="57745" y="12975"/>
                    <a:pt x="57754" y="12973"/>
                  </a:cubicBezTo>
                  <a:cubicBezTo>
                    <a:pt x="57904" y="12935"/>
                    <a:pt x="57979" y="12598"/>
                    <a:pt x="57997" y="11868"/>
                  </a:cubicBezTo>
                  <a:cubicBezTo>
                    <a:pt x="58016" y="11493"/>
                    <a:pt x="57997" y="11044"/>
                    <a:pt x="58035" y="10426"/>
                  </a:cubicBezTo>
                  <a:cubicBezTo>
                    <a:pt x="58053" y="10257"/>
                    <a:pt x="58072" y="10089"/>
                    <a:pt x="58110" y="9920"/>
                  </a:cubicBezTo>
                  <a:cubicBezTo>
                    <a:pt x="58147" y="9695"/>
                    <a:pt x="58241" y="9489"/>
                    <a:pt x="58372" y="9302"/>
                  </a:cubicBezTo>
                  <a:cubicBezTo>
                    <a:pt x="58540" y="9096"/>
                    <a:pt x="58765" y="8946"/>
                    <a:pt x="59027" y="8890"/>
                  </a:cubicBezTo>
                  <a:cubicBezTo>
                    <a:pt x="59178" y="8863"/>
                    <a:pt x="59339" y="8845"/>
                    <a:pt x="59495" y="8845"/>
                  </a:cubicBezTo>
                  <a:cubicBezTo>
                    <a:pt x="59552" y="8845"/>
                    <a:pt x="59609" y="8848"/>
                    <a:pt x="59664" y="8853"/>
                  </a:cubicBezTo>
                  <a:cubicBezTo>
                    <a:pt x="60057" y="8871"/>
                    <a:pt x="60450" y="8928"/>
                    <a:pt x="60881" y="8984"/>
                  </a:cubicBezTo>
                  <a:cubicBezTo>
                    <a:pt x="61293" y="9040"/>
                    <a:pt x="61761" y="9096"/>
                    <a:pt x="62229" y="9134"/>
                  </a:cubicBezTo>
                  <a:cubicBezTo>
                    <a:pt x="62763" y="9162"/>
                    <a:pt x="63297" y="9176"/>
                    <a:pt x="63833" y="9176"/>
                  </a:cubicBezTo>
                  <a:cubicBezTo>
                    <a:pt x="64369" y="9176"/>
                    <a:pt x="64907" y="9162"/>
                    <a:pt x="65450" y="9134"/>
                  </a:cubicBezTo>
                  <a:cubicBezTo>
                    <a:pt x="67829" y="9059"/>
                    <a:pt x="70694" y="8928"/>
                    <a:pt x="74065" y="8778"/>
                  </a:cubicBezTo>
                  <a:lnTo>
                    <a:pt x="76874" y="8534"/>
                  </a:lnTo>
                  <a:lnTo>
                    <a:pt x="80076" y="8291"/>
                  </a:lnTo>
                  <a:cubicBezTo>
                    <a:pt x="82304" y="8122"/>
                    <a:pt x="84627" y="7954"/>
                    <a:pt x="86743" y="7804"/>
                  </a:cubicBezTo>
                  <a:cubicBezTo>
                    <a:pt x="88840" y="7654"/>
                    <a:pt x="90750" y="7523"/>
                    <a:pt x="92117" y="7429"/>
                  </a:cubicBezTo>
                  <a:lnTo>
                    <a:pt x="94346" y="7298"/>
                  </a:lnTo>
                  <a:lnTo>
                    <a:pt x="94346" y="7298"/>
                  </a:lnTo>
                  <a:cubicBezTo>
                    <a:pt x="97024" y="7542"/>
                    <a:pt x="95525" y="8085"/>
                    <a:pt x="93952" y="8609"/>
                  </a:cubicBezTo>
                  <a:cubicBezTo>
                    <a:pt x="104851" y="7991"/>
                    <a:pt x="115788" y="7561"/>
                    <a:pt x="126705" y="7336"/>
                  </a:cubicBezTo>
                  <a:cubicBezTo>
                    <a:pt x="133070" y="7205"/>
                    <a:pt x="139442" y="7137"/>
                    <a:pt x="145812" y="7137"/>
                  </a:cubicBezTo>
                  <a:cubicBezTo>
                    <a:pt x="150369" y="7137"/>
                    <a:pt x="154924" y="7172"/>
                    <a:pt x="159477" y="7242"/>
                  </a:cubicBezTo>
                  <a:cubicBezTo>
                    <a:pt x="170395" y="7411"/>
                    <a:pt x="181312" y="7748"/>
                    <a:pt x="192174" y="8553"/>
                  </a:cubicBezTo>
                  <a:cubicBezTo>
                    <a:pt x="203016" y="9358"/>
                    <a:pt x="213822" y="10650"/>
                    <a:pt x="224440" y="12748"/>
                  </a:cubicBezTo>
                  <a:lnTo>
                    <a:pt x="225259" y="12914"/>
                  </a:lnTo>
                  <a:lnTo>
                    <a:pt x="224421" y="12748"/>
                  </a:lnTo>
                  <a:cubicBezTo>
                    <a:pt x="213784" y="10669"/>
                    <a:pt x="202923" y="9396"/>
                    <a:pt x="191986" y="8609"/>
                  </a:cubicBezTo>
                  <a:cubicBezTo>
                    <a:pt x="181069" y="7841"/>
                    <a:pt x="170039" y="7542"/>
                    <a:pt x="159009" y="7411"/>
                  </a:cubicBezTo>
                  <a:cubicBezTo>
                    <a:pt x="155487" y="7369"/>
                    <a:pt x="151965" y="7348"/>
                    <a:pt x="148443" y="7348"/>
                  </a:cubicBezTo>
                  <a:cubicBezTo>
                    <a:pt x="129825" y="7348"/>
                    <a:pt x="111196" y="7931"/>
                    <a:pt x="92567" y="9096"/>
                  </a:cubicBezTo>
                  <a:cubicBezTo>
                    <a:pt x="91855" y="9414"/>
                    <a:pt x="91593" y="9658"/>
                    <a:pt x="92716" y="9808"/>
                  </a:cubicBezTo>
                  <a:cubicBezTo>
                    <a:pt x="93546" y="9873"/>
                    <a:pt x="94375" y="9924"/>
                    <a:pt x="95205" y="9924"/>
                  </a:cubicBezTo>
                  <a:cubicBezTo>
                    <a:pt x="95331" y="9924"/>
                    <a:pt x="95456" y="9923"/>
                    <a:pt x="95582" y="9920"/>
                  </a:cubicBezTo>
                  <a:cubicBezTo>
                    <a:pt x="95909" y="9925"/>
                    <a:pt x="96261" y="9927"/>
                    <a:pt x="96640" y="9927"/>
                  </a:cubicBezTo>
                  <a:cubicBezTo>
                    <a:pt x="97867" y="9927"/>
                    <a:pt x="99377" y="9902"/>
                    <a:pt x="101237" y="9845"/>
                  </a:cubicBezTo>
                  <a:cubicBezTo>
                    <a:pt x="107979" y="9789"/>
                    <a:pt x="123147" y="9077"/>
                    <a:pt x="140001" y="8853"/>
                  </a:cubicBezTo>
                  <a:cubicBezTo>
                    <a:pt x="144329" y="8790"/>
                    <a:pt x="148772" y="8756"/>
                    <a:pt x="153212" y="8756"/>
                  </a:cubicBezTo>
                  <a:cubicBezTo>
                    <a:pt x="166060" y="8756"/>
                    <a:pt x="178880" y="9042"/>
                    <a:pt x="188803" y="9752"/>
                  </a:cubicBezTo>
                  <a:cubicBezTo>
                    <a:pt x="193391" y="10070"/>
                    <a:pt x="198016" y="10501"/>
                    <a:pt x="202623" y="11006"/>
                  </a:cubicBezTo>
                  <a:cubicBezTo>
                    <a:pt x="207249" y="11531"/>
                    <a:pt x="211855" y="12167"/>
                    <a:pt x="216462" y="12935"/>
                  </a:cubicBezTo>
                  <a:cubicBezTo>
                    <a:pt x="221069" y="13703"/>
                    <a:pt x="225676" y="14564"/>
                    <a:pt x="230226" y="15650"/>
                  </a:cubicBezTo>
                  <a:cubicBezTo>
                    <a:pt x="234758" y="16662"/>
                    <a:pt x="239196" y="17954"/>
                    <a:pt x="243560" y="19527"/>
                  </a:cubicBezTo>
                  <a:cubicBezTo>
                    <a:pt x="245695" y="20295"/>
                    <a:pt x="247773" y="21194"/>
                    <a:pt x="249814" y="22186"/>
                  </a:cubicBezTo>
                  <a:lnTo>
                    <a:pt x="250582" y="22561"/>
                  </a:lnTo>
                  <a:cubicBezTo>
                    <a:pt x="250826" y="22692"/>
                    <a:pt x="251069" y="22823"/>
                    <a:pt x="251313" y="22954"/>
                  </a:cubicBezTo>
                  <a:cubicBezTo>
                    <a:pt x="251799" y="23216"/>
                    <a:pt x="252305" y="23478"/>
                    <a:pt x="252792" y="23740"/>
                  </a:cubicBezTo>
                  <a:lnTo>
                    <a:pt x="254234" y="24602"/>
                  </a:lnTo>
                  <a:cubicBezTo>
                    <a:pt x="254459" y="24733"/>
                    <a:pt x="254702" y="24883"/>
                    <a:pt x="254927" y="25051"/>
                  </a:cubicBezTo>
                  <a:lnTo>
                    <a:pt x="255638" y="25501"/>
                  </a:lnTo>
                  <a:lnTo>
                    <a:pt x="256331" y="25950"/>
                  </a:lnTo>
                  <a:cubicBezTo>
                    <a:pt x="256556" y="26119"/>
                    <a:pt x="256781" y="26287"/>
                    <a:pt x="257005" y="26437"/>
                  </a:cubicBezTo>
                  <a:cubicBezTo>
                    <a:pt x="257436" y="26774"/>
                    <a:pt x="257904" y="27074"/>
                    <a:pt x="258316" y="27429"/>
                  </a:cubicBezTo>
                  <a:lnTo>
                    <a:pt x="259590" y="28459"/>
                  </a:lnTo>
                  <a:cubicBezTo>
                    <a:pt x="259796" y="28628"/>
                    <a:pt x="260002" y="28815"/>
                    <a:pt x="260189" y="29003"/>
                  </a:cubicBezTo>
                  <a:lnTo>
                    <a:pt x="260788" y="29564"/>
                  </a:lnTo>
                  <a:lnTo>
                    <a:pt x="261387" y="30126"/>
                  </a:lnTo>
                  <a:lnTo>
                    <a:pt x="261949" y="30707"/>
                  </a:lnTo>
                  <a:lnTo>
                    <a:pt x="262511" y="31287"/>
                  </a:lnTo>
                  <a:cubicBezTo>
                    <a:pt x="262698" y="31493"/>
                    <a:pt x="262886" y="31680"/>
                    <a:pt x="263054" y="31886"/>
                  </a:cubicBezTo>
                  <a:cubicBezTo>
                    <a:pt x="263410" y="32298"/>
                    <a:pt x="263766" y="32710"/>
                    <a:pt x="264122" y="33122"/>
                  </a:cubicBezTo>
                  <a:lnTo>
                    <a:pt x="265114" y="34414"/>
                  </a:lnTo>
                  <a:cubicBezTo>
                    <a:pt x="267698" y="37916"/>
                    <a:pt x="269683" y="41924"/>
                    <a:pt x="271256" y="46194"/>
                  </a:cubicBezTo>
                  <a:cubicBezTo>
                    <a:pt x="272829" y="50463"/>
                    <a:pt x="273934" y="54976"/>
                    <a:pt x="274758" y="59583"/>
                  </a:cubicBezTo>
                  <a:cubicBezTo>
                    <a:pt x="275601" y="64209"/>
                    <a:pt x="276163" y="68871"/>
                    <a:pt x="276462" y="73553"/>
                  </a:cubicBezTo>
                  <a:cubicBezTo>
                    <a:pt x="276762" y="78235"/>
                    <a:pt x="276781" y="82935"/>
                    <a:pt x="276519" y="87617"/>
                  </a:cubicBezTo>
                  <a:cubicBezTo>
                    <a:pt x="276050" y="96943"/>
                    <a:pt x="274515" y="106194"/>
                    <a:pt x="271968" y="115182"/>
                  </a:cubicBezTo>
                  <a:cubicBezTo>
                    <a:pt x="270695" y="119639"/>
                    <a:pt x="269178" y="124021"/>
                    <a:pt x="267417" y="128291"/>
                  </a:cubicBezTo>
                  <a:cubicBezTo>
                    <a:pt x="265676" y="132542"/>
                    <a:pt x="263691" y="136680"/>
                    <a:pt x="261481" y="140707"/>
                  </a:cubicBezTo>
                  <a:cubicBezTo>
                    <a:pt x="259271" y="144677"/>
                    <a:pt x="256856" y="148516"/>
                    <a:pt x="254215" y="152224"/>
                  </a:cubicBezTo>
                  <a:cubicBezTo>
                    <a:pt x="251612" y="155838"/>
                    <a:pt x="248803" y="159190"/>
                    <a:pt x="245695" y="161886"/>
                  </a:cubicBezTo>
                  <a:cubicBezTo>
                    <a:pt x="245414" y="162130"/>
                    <a:pt x="245133" y="162373"/>
                    <a:pt x="244852" y="162598"/>
                  </a:cubicBezTo>
                  <a:lnTo>
                    <a:pt x="244421" y="162954"/>
                  </a:lnTo>
                  <a:cubicBezTo>
                    <a:pt x="244271" y="163066"/>
                    <a:pt x="244121" y="163179"/>
                    <a:pt x="243972" y="163291"/>
                  </a:cubicBezTo>
                  <a:cubicBezTo>
                    <a:pt x="243691" y="163497"/>
                    <a:pt x="243391" y="163722"/>
                    <a:pt x="243092" y="163946"/>
                  </a:cubicBezTo>
                  <a:lnTo>
                    <a:pt x="242193" y="164546"/>
                  </a:lnTo>
                  <a:lnTo>
                    <a:pt x="241968" y="164695"/>
                  </a:lnTo>
                  <a:lnTo>
                    <a:pt x="241724" y="164845"/>
                  </a:lnTo>
                  <a:lnTo>
                    <a:pt x="241256" y="165126"/>
                  </a:lnTo>
                  <a:lnTo>
                    <a:pt x="240788" y="165407"/>
                  </a:lnTo>
                  <a:cubicBezTo>
                    <a:pt x="240638" y="165501"/>
                    <a:pt x="240489" y="165576"/>
                    <a:pt x="240320" y="165651"/>
                  </a:cubicBezTo>
                  <a:cubicBezTo>
                    <a:pt x="240020" y="165819"/>
                    <a:pt x="239702" y="165988"/>
                    <a:pt x="239384" y="166156"/>
                  </a:cubicBezTo>
                  <a:lnTo>
                    <a:pt x="238447" y="166587"/>
                  </a:lnTo>
                  <a:lnTo>
                    <a:pt x="238204" y="166699"/>
                  </a:lnTo>
                  <a:cubicBezTo>
                    <a:pt x="238129" y="166737"/>
                    <a:pt x="238054" y="166774"/>
                    <a:pt x="237979" y="166793"/>
                  </a:cubicBezTo>
                  <a:lnTo>
                    <a:pt x="237492" y="166980"/>
                  </a:lnTo>
                  <a:cubicBezTo>
                    <a:pt x="237155" y="167111"/>
                    <a:pt x="236837" y="167242"/>
                    <a:pt x="236500" y="167355"/>
                  </a:cubicBezTo>
                  <a:lnTo>
                    <a:pt x="235507" y="167673"/>
                  </a:lnTo>
                  <a:lnTo>
                    <a:pt x="234477" y="167935"/>
                  </a:lnTo>
                  <a:cubicBezTo>
                    <a:pt x="234309" y="167973"/>
                    <a:pt x="234140" y="168029"/>
                    <a:pt x="233972" y="168066"/>
                  </a:cubicBezTo>
                  <a:lnTo>
                    <a:pt x="233447" y="168160"/>
                  </a:lnTo>
                  <a:cubicBezTo>
                    <a:pt x="233073" y="168216"/>
                    <a:pt x="232736" y="168310"/>
                    <a:pt x="232380" y="168366"/>
                  </a:cubicBezTo>
                  <a:lnTo>
                    <a:pt x="231294" y="168516"/>
                  </a:lnTo>
                  <a:cubicBezTo>
                    <a:pt x="230938" y="168591"/>
                    <a:pt x="230545" y="168609"/>
                    <a:pt x="230189" y="168647"/>
                  </a:cubicBezTo>
                  <a:cubicBezTo>
                    <a:pt x="229440" y="168740"/>
                    <a:pt x="228672" y="168759"/>
                    <a:pt x="227923" y="168815"/>
                  </a:cubicBezTo>
                  <a:cubicBezTo>
                    <a:pt x="227136" y="168853"/>
                    <a:pt x="226369" y="168890"/>
                    <a:pt x="225582" y="168890"/>
                  </a:cubicBezTo>
                  <a:cubicBezTo>
                    <a:pt x="225303" y="168894"/>
                    <a:pt x="225022" y="168895"/>
                    <a:pt x="224740" y="168895"/>
                  </a:cubicBezTo>
                  <a:cubicBezTo>
                    <a:pt x="223426" y="168895"/>
                    <a:pt x="222073" y="168862"/>
                    <a:pt x="220732" y="168815"/>
                  </a:cubicBezTo>
                  <a:lnTo>
                    <a:pt x="215657" y="168628"/>
                  </a:lnTo>
                  <a:cubicBezTo>
                    <a:pt x="213934" y="168572"/>
                    <a:pt x="212174" y="168534"/>
                    <a:pt x="210376" y="168534"/>
                  </a:cubicBezTo>
                  <a:cubicBezTo>
                    <a:pt x="203129" y="168609"/>
                    <a:pt x="196031" y="169658"/>
                    <a:pt x="189177" y="171194"/>
                  </a:cubicBezTo>
                  <a:cubicBezTo>
                    <a:pt x="182324" y="172710"/>
                    <a:pt x="175694" y="174752"/>
                    <a:pt x="169215" y="176774"/>
                  </a:cubicBezTo>
                  <a:cubicBezTo>
                    <a:pt x="162717" y="178797"/>
                    <a:pt x="156331" y="180913"/>
                    <a:pt x="149983" y="182636"/>
                  </a:cubicBezTo>
                  <a:cubicBezTo>
                    <a:pt x="143672" y="184377"/>
                    <a:pt x="137267" y="185669"/>
                    <a:pt x="130788" y="186493"/>
                  </a:cubicBezTo>
                  <a:cubicBezTo>
                    <a:pt x="125296" y="187183"/>
                    <a:pt x="119773" y="187527"/>
                    <a:pt x="114254" y="187527"/>
                  </a:cubicBezTo>
                  <a:cubicBezTo>
                    <a:pt x="106730" y="187527"/>
                    <a:pt x="99212" y="186888"/>
                    <a:pt x="91780" y="185613"/>
                  </a:cubicBezTo>
                  <a:cubicBezTo>
                    <a:pt x="82848" y="184096"/>
                    <a:pt x="74083" y="181643"/>
                    <a:pt x="65675" y="178291"/>
                  </a:cubicBezTo>
                  <a:cubicBezTo>
                    <a:pt x="63578" y="177448"/>
                    <a:pt x="61518" y="176568"/>
                    <a:pt x="59589" y="175576"/>
                  </a:cubicBezTo>
                  <a:cubicBezTo>
                    <a:pt x="57716" y="174621"/>
                    <a:pt x="55919" y="173516"/>
                    <a:pt x="54214" y="172261"/>
                  </a:cubicBezTo>
                  <a:cubicBezTo>
                    <a:pt x="53409" y="171662"/>
                    <a:pt x="52623" y="171006"/>
                    <a:pt x="51892" y="170332"/>
                  </a:cubicBezTo>
                  <a:cubicBezTo>
                    <a:pt x="51518" y="169976"/>
                    <a:pt x="51199" y="169639"/>
                    <a:pt x="50844" y="169283"/>
                  </a:cubicBezTo>
                  <a:cubicBezTo>
                    <a:pt x="50675" y="169115"/>
                    <a:pt x="50507" y="168928"/>
                    <a:pt x="50357" y="168740"/>
                  </a:cubicBezTo>
                  <a:cubicBezTo>
                    <a:pt x="50207" y="168553"/>
                    <a:pt x="50038" y="168385"/>
                    <a:pt x="49889" y="168179"/>
                  </a:cubicBezTo>
                  <a:lnTo>
                    <a:pt x="49420" y="167598"/>
                  </a:lnTo>
                  <a:cubicBezTo>
                    <a:pt x="49271" y="167411"/>
                    <a:pt x="49121" y="167205"/>
                    <a:pt x="48971" y="166999"/>
                  </a:cubicBezTo>
                  <a:cubicBezTo>
                    <a:pt x="48671" y="166606"/>
                    <a:pt x="48390" y="166156"/>
                    <a:pt x="48110" y="165725"/>
                  </a:cubicBezTo>
                  <a:cubicBezTo>
                    <a:pt x="47548" y="164827"/>
                    <a:pt x="46986" y="163909"/>
                    <a:pt x="46443" y="162916"/>
                  </a:cubicBezTo>
                  <a:cubicBezTo>
                    <a:pt x="45357" y="160969"/>
                    <a:pt x="44271" y="158815"/>
                    <a:pt x="43035" y="156606"/>
                  </a:cubicBezTo>
                  <a:cubicBezTo>
                    <a:pt x="41743" y="154246"/>
                    <a:pt x="40226" y="152018"/>
                    <a:pt x="38522" y="149958"/>
                  </a:cubicBezTo>
                  <a:cubicBezTo>
                    <a:pt x="36743" y="147898"/>
                    <a:pt x="34757" y="146044"/>
                    <a:pt x="32585" y="144415"/>
                  </a:cubicBezTo>
                  <a:cubicBezTo>
                    <a:pt x="30525" y="142823"/>
                    <a:pt x="28447" y="141456"/>
                    <a:pt x="26462" y="140145"/>
                  </a:cubicBezTo>
                  <a:cubicBezTo>
                    <a:pt x="24495" y="138834"/>
                    <a:pt x="22585" y="137579"/>
                    <a:pt x="20862" y="136287"/>
                  </a:cubicBezTo>
                  <a:cubicBezTo>
                    <a:pt x="19214" y="135070"/>
                    <a:pt x="17698" y="133703"/>
                    <a:pt x="16293" y="132205"/>
                  </a:cubicBezTo>
                  <a:cubicBezTo>
                    <a:pt x="13709" y="129340"/>
                    <a:pt x="11874" y="125782"/>
                    <a:pt x="10825" y="121924"/>
                  </a:cubicBezTo>
                  <a:cubicBezTo>
                    <a:pt x="9795" y="118010"/>
                    <a:pt x="9458" y="113928"/>
                    <a:pt x="9851" y="109901"/>
                  </a:cubicBezTo>
                  <a:cubicBezTo>
                    <a:pt x="10038" y="107879"/>
                    <a:pt x="10375" y="105875"/>
                    <a:pt x="10881" y="103928"/>
                  </a:cubicBezTo>
                  <a:cubicBezTo>
                    <a:pt x="11143" y="102954"/>
                    <a:pt x="11405" y="101961"/>
                    <a:pt x="11742" y="101025"/>
                  </a:cubicBezTo>
                  <a:cubicBezTo>
                    <a:pt x="11817" y="100782"/>
                    <a:pt x="11911" y="100538"/>
                    <a:pt x="12005" y="100313"/>
                  </a:cubicBezTo>
                  <a:lnTo>
                    <a:pt x="12267" y="99583"/>
                  </a:lnTo>
                  <a:cubicBezTo>
                    <a:pt x="12454" y="99115"/>
                    <a:pt x="12623" y="98628"/>
                    <a:pt x="12847" y="98160"/>
                  </a:cubicBezTo>
                  <a:lnTo>
                    <a:pt x="13447" y="96755"/>
                  </a:lnTo>
                  <a:cubicBezTo>
                    <a:pt x="13653" y="96287"/>
                    <a:pt x="13896" y="95838"/>
                    <a:pt x="14121" y="95370"/>
                  </a:cubicBezTo>
                  <a:lnTo>
                    <a:pt x="14458" y="94677"/>
                  </a:lnTo>
                  <a:lnTo>
                    <a:pt x="14832" y="94003"/>
                  </a:lnTo>
                  <a:lnTo>
                    <a:pt x="15563" y="92635"/>
                  </a:lnTo>
                  <a:lnTo>
                    <a:pt x="16349" y="91306"/>
                  </a:lnTo>
                  <a:cubicBezTo>
                    <a:pt x="16480" y="91100"/>
                    <a:pt x="16611" y="90875"/>
                    <a:pt x="16761" y="90650"/>
                  </a:cubicBezTo>
                  <a:lnTo>
                    <a:pt x="17173" y="89995"/>
                  </a:lnTo>
                  <a:cubicBezTo>
                    <a:pt x="17454" y="89564"/>
                    <a:pt x="17735" y="89134"/>
                    <a:pt x="18016" y="88703"/>
                  </a:cubicBezTo>
                  <a:lnTo>
                    <a:pt x="18915" y="87429"/>
                  </a:lnTo>
                  <a:cubicBezTo>
                    <a:pt x="19196" y="86999"/>
                    <a:pt x="19514" y="86587"/>
                    <a:pt x="19832" y="86175"/>
                  </a:cubicBezTo>
                  <a:cubicBezTo>
                    <a:pt x="20132" y="85763"/>
                    <a:pt x="20432" y="85332"/>
                    <a:pt x="20769" y="84939"/>
                  </a:cubicBezTo>
                  <a:cubicBezTo>
                    <a:pt x="21405" y="84115"/>
                    <a:pt x="22042" y="83310"/>
                    <a:pt x="22716" y="82523"/>
                  </a:cubicBezTo>
                  <a:cubicBezTo>
                    <a:pt x="24046" y="80913"/>
                    <a:pt x="25450" y="79377"/>
                    <a:pt x="26874" y="77879"/>
                  </a:cubicBezTo>
                  <a:cubicBezTo>
                    <a:pt x="32623" y="71849"/>
                    <a:pt x="38990" y="66474"/>
                    <a:pt x="45188" y="61044"/>
                  </a:cubicBezTo>
                  <a:cubicBezTo>
                    <a:pt x="51405" y="55594"/>
                    <a:pt x="57435" y="50051"/>
                    <a:pt x="62604" y="43946"/>
                  </a:cubicBezTo>
                  <a:cubicBezTo>
                    <a:pt x="63840" y="42523"/>
                    <a:pt x="64945" y="41006"/>
                    <a:pt x="65919" y="39396"/>
                  </a:cubicBezTo>
                  <a:cubicBezTo>
                    <a:pt x="66930" y="37710"/>
                    <a:pt x="67641" y="35856"/>
                    <a:pt x="68035" y="33928"/>
                  </a:cubicBezTo>
                  <a:cubicBezTo>
                    <a:pt x="68372" y="32149"/>
                    <a:pt x="68409" y="30332"/>
                    <a:pt x="68147" y="28534"/>
                  </a:cubicBezTo>
                  <a:cubicBezTo>
                    <a:pt x="67922" y="27092"/>
                    <a:pt x="67585" y="25688"/>
                    <a:pt x="67098" y="24302"/>
                  </a:cubicBezTo>
                  <a:cubicBezTo>
                    <a:pt x="66668" y="23085"/>
                    <a:pt x="66218" y="22017"/>
                    <a:pt x="65806" y="21081"/>
                  </a:cubicBezTo>
                  <a:cubicBezTo>
                    <a:pt x="65376" y="20126"/>
                    <a:pt x="64982" y="19283"/>
                    <a:pt x="64627" y="18516"/>
                  </a:cubicBezTo>
                  <a:cubicBezTo>
                    <a:pt x="63915" y="16980"/>
                    <a:pt x="63372" y="15763"/>
                    <a:pt x="62979" y="14789"/>
                  </a:cubicBezTo>
                  <a:cubicBezTo>
                    <a:pt x="62585" y="13797"/>
                    <a:pt x="62323" y="13047"/>
                    <a:pt x="62136" y="12486"/>
                  </a:cubicBezTo>
                  <a:lnTo>
                    <a:pt x="62061" y="12280"/>
                  </a:lnTo>
                  <a:lnTo>
                    <a:pt x="61986" y="12036"/>
                  </a:lnTo>
                  <a:cubicBezTo>
                    <a:pt x="61930" y="11905"/>
                    <a:pt x="61892" y="11774"/>
                    <a:pt x="61855" y="11643"/>
                  </a:cubicBezTo>
                  <a:cubicBezTo>
                    <a:pt x="61780" y="11474"/>
                    <a:pt x="61705" y="11287"/>
                    <a:pt x="61612" y="11119"/>
                  </a:cubicBezTo>
                  <a:cubicBezTo>
                    <a:pt x="61535" y="10999"/>
                    <a:pt x="61466" y="10941"/>
                    <a:pt x="61405" y="10941"/>
                  </a:cubicBezTo>
                  <a:cubicBezTo>
                    <a:pt x="61224" y="10941"/>
                    <a:pt x="61106" y="11443"/>
                    <a:pt x="61050" y="12392"/>
                  </a:cubicBezTo>
                  <a:cubicBezTo>
                    <a:pt x="60994" y="13160"/>
                    <a:pt x="61031" y="13928"/>
                    <a:pt x="61143" y="14695"/>
                  </a:cubicBezTo>
                  <a:cubicBezTo>
                    <a:pt x="61331" y="15875"/>
                    <a:pt x="61593" y="17055"/>
                    <a:pt x="61930" y="18197"/>
                  </a:cubicBezTo>
                  <a:cubicBezTo>
                    <a:pt x="62323" y="19564"/>
                    <a:pt x="62866" y="21100"/>
                    <a:pt x="63409" y="22879"/>
                  </a:cubicBezTo>
                  <a:cubicBezTo>
                    <a:pt x="63952" y="24639"/>
                    <a:pt x="64533" y="26643"/>
                    <a:pt x="64701" y="28928"/>
                  </a:cubicBezTo>
                  <a:cubicBezTo>
                    <a:pt x="64795" y="30107"/>
                    <a:pt x="64739" y="31306"/>
                    <a:pt x="64514" y="32467"/>
                  </a:cubicBezTo>
                  <a:cubicBezTo>
                    <a:pt x="64271" y="33722"/>
                    <a:pt x="63821" y="34920"/>
                    <a:pt x="63222" y="36025"/>
                  </a:cubicBezTo>
                  <a:cubicBezTo>
                    <a:pt x="62904" y="36606"/>
                    <a:pt x="62567" y="37149"/>
                    <a:pt x="62192" y="37692"/>
                  </a:cubicBezTo>
                  <a:cubicBezTo>
                    <a:pt x="61818" y="38235"/>
                    <a:pt x="61424" y="38759"/>
                    <a:pt x="60994" y="39283"/>
                  </a:cubicBezTo>
                  <a:cubicBezTo>
                    <a:pt x="60132" y="40313"/>
                    <a:pt x="59196" y="41325"/>
                    <a:pt x="58203" y="42336"/>
                  </a:cubicBezTo>
                  <a:cubicBezTo>
                    <a:pt x="54289" y="46418"/>
                    <a:pt x="49645" y="50576"/>
                    <a:pt x="44458" y="54920"/>
                  </a:cubicBezTo>
                  <a:lnTo>
                    <a:pt x="43915" y="54283"/>
                  </a:lnTo>
                  <a:cubicBezTo>
                    <a:pt x="49027" y="49901"/>
                    <a:pt x="52997" y="46119"/>
                    <a:pt x="55975" y="42879"/>
                  </a:cubicBezTo>
                  <a:cubicBezTo>
                    <a:pt x="56368" y="42486"/>
                    <a:pt x="56724" y="42074"/>
                    <a:pt x="57061" y="41699"/>
                  </a:cubicBezTo>
                  <a:lnTo>
                    <a:pt x="58072" y="40557"/>
                  </a:lnTo>
                  <a:cubicBezTo>
                    <a:pt x="58709" y="39826"/>
                    <a:pt x="59271" y="39115"/>
                    <a:pt x="59776" y="38459"/>
                  </a:cubicBezTo>
                  <a:cubicBezTo>
                    <a:pt x="60638" y="37336"/>
                    <a:pt x="61349" y="36100"/>
                    <a:pt x="61892" y="34808"/>
                  </a:cubicBezTo>
                  <a:cubicBezTo>
                    <a:pt x="62080" y="34302"/>
                    <a:pt x="62248" y="33797"/>
                    <a:pt x="62361" y="33272"/>
                  </a:cubicBezTo>
                  <a:cubicBezTo>
                    <a:pt x="62454" y="32841"/>
                    <a:pt x="62510" y="32411"/>
                    <a:pt x="62548" y="31961"/>
                  </a:cubicBezTo>
                  <a:cubicBezTo>
                    <a:pt x="62585" y="31306"/>
                    <a:pt x="62567" y="30650"/>
                    <a:pt x="62454" y="29995"/>
                  </a:cubicBezTo>
                  <a:cubicBezTo>
                    <a:pt x="62267" y="28965"/>
                    <a:pt x="62005" y="28478"/>
                    <a:pt x="61836" y="28328"/>
                  </a:cubicBezTo>
                  <a:cubicBezTo>
                    <a:pt x="61786" y="28286"/>
                    <a:pt x="61740" y="28267"/>
                    <a:pt x="61697" y="28267"/>
                  </a:cubicBezTo>
                  <a:cubicBezTo>
                    <a:pt x="61415" y="28267"/>
                    <a:pt x="61256" y="29082"/>
                    <a:pt x="61012" y="29602"/>
                  </a:cubicBezTo>
                  <a:cubicBezTo>
                    <a:pt x="60862" y="29901"/>
                    <a:pt x="60713" y="30145"/>
                    <a:pt x="60563" y="30145"/>
                  </a:cubicBezTo>
                  <a:cubicBezTo>
                    <a:pt x="60488" y="30145"/>
                    <a:pt x="60413" y="30089"/>
                    <a:pt x="60319" y="29958"/>
                  </a:cubicBezTo>
                  <a:cubicBezTo>
                    <a:pt x="60207" y="29752"/>
                    <a:pt x="60113" y="29546"/>
                    <a:pt x="60038" y="29321"/>
                  </a:cubicBezTo>
                  <a:lnTo>
                    <a:pt x="60038" y="29321"/>
                  </a:lnTo>
                  <a:cubicBezTo>
                    <a:pt x="60226" y="30463"/>
                    <a:pt x="60151" y="31624"/>
                    <a:pt x="59832" y="32729"/>
                  </a:cubicBezTo>
                  <a:cubicBezTo>
                    <a:pt x="59458" y="33928"/>
                    <a:pt x="58877" y="35051"/>
                    <a:pt x="58110" y="36062"/>
                  </a:cubicBezTo>
                  <a:cubicBezTo>
                    <a:pt x="57192" y="37298"/>
                    <a:pt x="56218" y="38497"/>
                    <a:pt x="55151" y="39602"/>
                  </a:cubicBezTo>
                  <a:lnTo>
                    <a:pt x="54327" y="40519"/>
                  </a:lnTo>
                  <a:lnTo>
                    <a:pt x="53484" y="41400"/>
                  </a:lnTo>
                  <a:lnTo>
                    <a:pt x="52641" y="42280"/>
                  </a:lnTo>
                  <a:lnTo>
                    <a:pt x="51780" y="43160"/>
                  </a:lnTo>
                  <a:cubicBezTo>
                    <a:pt x="47155" y="47804"/>
                    <a:pt x="42061" y="52130"/>
                    <a:pt x="36892" y="56493"/>
                  </a:cubicBezTo>
                  <a:cubicBezTo>
                    <a:pt x="31724" y="60875"/>
                    <a:pt x="26424" y="65295"/>
                    <a:pt x="21443" y="70220"/>
                  </a:cubicBezTo>
                  <a:cubicBezTo>
                    <a:pt x="16462" y="75126"/>
                    <a:pt x="11742" y="80519"/>
                    <a:pt x="7866" y="86699"/>
                  </a:cubicBezTo>
                  <a:lnTo>
                    <a:pt x="7136" y="87954"/>
                  </a:lnTo>
                  <a:lnTo>
                    <a:pt x="6368" y="89358"/>
                  </a:lnTo>
                  <a:lnTo>
                    <a:pt x="5956" y="90107"/>
                  </a:lnTo>
                  <a:cubicBezTo>
                    <a:pt x="5825" y="90370"/>
                    <a:pt x="5694" y="90632"/>
                    <a:pt x="5563" y="90894"/>
                  </a:cubicBezTo>
                  <a:lnTo>
                    <a:pt x="4757" y="92561"/>
                  </a:lnTo>
                  <a:cubicBezTo>
                    <a:pt x="4252" y="93722"/>
                    <a:pt x="3709" y="94920"/>
                    <a:pt x="3241" y="96212"/>
                  </a:cubicBezTo>
                  <a:cubicBezTo>
                    <a:pt x="2735" y="97467"/>
                    <a:pt x="2285" y="98815"/>
                    <a:pt x="1892" y="100164"/>
                  </a:cubicBezTo>
                  <a:cubicBezTo>
                    <a:pt x="1518" y="101531"/>
                    <a:pt x="1181" y="102898"/>
                    <a:pt x="918" y="104246"/>
                  </a:cubicBezTo>
                  <a:cubicBezTo>
                    <a:pt x="656" y="105613"/>
                    <a:pt x="469" y="106943"/>
                    <a:pt x="319" y="108235"/>
                  </a:cubicBezTo>
                  <a:cubicBezTo>
                    <a:pt x="76" y="110501"/>
                    <a:pt x="1" y="112785"/>
                    <a:pt x="94" y="115051"/>
                  </a:cubicBezTo>
                  <a:cubicBezTo>
                    <a:pt x="151" y="116437"/>
                    <a:pt x="263" y="117823"/>
                    <a:pt x="469" y="119209"/>
                  </a:cubicBezTo>
                  <a:cubicBezTo>
                    <a:pt x="656" y="120594"/>
                    <a:pt x="918" y="121980"/>
                    <a:pt x="1256" y="123347"/>
                  </a:cubicBezTo>
                  <a:cubicBezTo>
                    <a:pt x="1911" y="126100"/>
                    <a:pt x="2903" y="128778"/>
                    <a:pt x="4177" y="131325"/>
                  </a:cubicBezTo>
                  <a:cubicBezTo>
                    <a:pt x="4814" y="132598"/>
                    <a:pt x="5544" y="133853"/>
                    <a:pt x="6349" y="135033"/>
                  </a:cubicBezTo>
                  <a:cubicBezTo>
                    <a:pt x="7154" y="136231"/>
                    <a:pt x="8035" y="137373"/>
                    <a:pt x="8990" y="138441"/>
                  </a:cubicBezTo>
                  <a:cubicBezTo>
                    <a:pt x="10881" y="140501"/>
                    <a:pt x="12960" y="142373"/>
                    <a:pt x="15207" y="144021"/>
                  </a:cubicBezTo>
                  <a:cubicBezTo>
                    <a:pt x="17342" y="145632"/>
                    <a:pt x="19514" y="147018"/>
                    <a:pt x="21555" y="148347"/>
                  </a:cubicBezTo>
                  <a:cubicBezTo>
                    <a:pt x="23596" y="149695"/>
                    <a:pt x="25525" y="150988"/>
                    <a:pt x="27248" y="152355"/>
                  </a:cubicBezTo>
                  <a:cubicBezTo>
                    <a:pt x="28091" y="153029"/>
                    <a:pt x="28896" y="153722"/>
                    <a:pt x="29683" y="154471"/>
                  </a:cubicBezTo>
                  <a:cubicBezTo>
                    <a:pt x="30057" y="154827"/>
                    <a:pt x="30432" y="155182"/>
                    <a:pt x="30750" y="155576"/>
                  </a:cubicBezTo>
                  <a:lnTo>
                    <a:pt x="31256" y="156137"/>
                  </a:lnTo>
                  <a:cubicBezTo>
                    <a:pt x="31424" y="156325"/>
                    <a:pt x="31574" y="156531"/>
                    <a:pt x="31724" y="156718"/>
                  </a:cubicBezTo>
                  <a:cubicBezTo>
                    <a:pt x="32997" y="158291"/>
                    <a:pt x="34102" y="160164"/>
                    <a:pt x="35244" y="162224"/>
                  </a:cubicBezTo>
                  <a:cubicBezTo>
                    <a:pt x="36368" y="164283"/>
                    <a:pt x="37473" y="166493"/>
                    <a:pt x="38802" y="168778"/>
                  </a:cubicBezTo>
                  <a:cubicBezTo>
                    <a:pt x="39458" y="169920"/>
                    <a:pt x="40188" y="171062"/>
                    <a:pt x="40993" y="172205"/>
                  </a:cubicBezTo>
                  <a:lnTo>
                    <a:pt x="41611" y="173048"/>
                  </a:lnTo>
                  <a:cubicBezTo>
                    <a:pt x="41799" y="173347"/>
                    <a:pt x="42042" y="173609"/>
                    <a:pt x="42267" y="173890"/>
                  </a:cubicBezTo>
                  <a:cubicBezTo>
                    <a:pt x="42698" y="174471"/>
                    <a:pt x="43203" y="174995"/>
                    <a:pt x="43671" y="175538"/>
                  </a:cubicBezTo>
                  <a:cubicBezTo>
                    <a:pt x="44626" y="176587"/>
                    <a:pt x="45656" y="177561"/>
                    <a:pt x="46743" y="178478"/>
                  </a:cubicBezTo>
                  <a:lnTo>
                    <a:pt x="47136" y="178815"/>
                  </a:lnTo>
                  <a:lnTo>
                    <a:pt x="47548" y="179152"/>
                  </a:lnTo>
                  <a:cubicBezTo>
                    <a:pt x="47829" y="179358"/>
                    <a:pt x="48110" y="179583"/>
                    <a:pt x="48372" y="179789"/>
                  </a:cubicBezTo>
                  <a:cubicBezTo>
                    <a:pt x="48934" y="180201"/>
                    <a:pt x="49495" y="180613"/>
                    <a:pt x="50057" y="180988"/>
                  </a:cubicBezTo>
                  <a:cubicBezTo>
                    <a:pt x="52286" y="182467"/>
                    <a:pt x="54608" y="183797"/>
                    <a:pt x="57042" y="184920"/>
                  </a:cubicBezTo>
                  <a:cubicBezTo>
                    <a:pt x="58222" y="185482"/>
                    <a:pt x="59402" y="186006"/>
                    <a:pt x="60563" y="186512"/>
                  </a:cubicBezTo>
                  <a:cubicBezTo>
                    <a:pt x="61162" y="186755"/>
                    <a:pt x="61743" y="186999"/>
                    <a:pt x="62323" y="187224"/>
                  </a:cubicBezTo>
                  <a:lnTo>
                    <a:pt x="64102" y="187898"/>
                  </a:lnTo>
                  <a:cubicBezTo>
                    <a:pt x="65282" y="188347"/>
                    <a:pt x="66443" y="188797"/>
                    <a:pt x="67641" y="189227"/>
                  </a:cubicBezTo>
                  <a:lnTo>
                    <a:pt x="71218" y="190426"/>
                  </a:lnTo>
                  <a:lnTo>
                    <a:pt x="72098" y="190725"/>
                  </a:lnTo>
                  <a:cubicBezTo>
                    <a:pt x="72398" y="190819"/>
                    <a:pt x="72716" y="190894"/>
                    <a:pt x="73016" y="190988"/>
                  </a:cubicBezTo>
                  <a:lnTo>
                    <a:pt x="74814" y="191512"/>
                  </a:lnTo>
                  <a:cubicBezTo>
                    <a:pt x="76031" y="191868"/>
                    <a:pt x="77230" y="192242"/>
                    <a:pt x="78447" y="192542"/>
                  </a:cubicBezTo>
                  <a:lnTo>
                    <a:pt x="82080" y="193441"/>
                  </a:lnTo>
                  <a:cubicBezTo>
                    <a:pt x="83316" y="193740"/>
                    <a:pt x="84533" y="193984"/>
                    <a:pt x="85769" y="194246"/>
                  </a:cubicBezTo>
                  <a:cubicBezTo>
                    <a:pt x="95288" y="196228"/>
                    <a:pt x="104961" y="197217"/>
                    <a:pt x="114633" y="197217"/>
                  </a:cubicBezTo>
                  <a:cubicBezTo>
                    <a:pt x="124882" y="197217"/>
                    <a:pt x="135130" y="196106"/>
                    <a:pt x="145189" y="193890"/>
                  </a:cubicBezTo>
                  <a:cubicBezTo>
                    <a:pt x="154889" y="191699"/>
                    <a:pt x="164140" y="188609"/>
                    <a:pt x="173222" y="185763"/>
                  </a:cubicBezTo>
                  <a:cubicBezTo>
                    <a:pt x="177773" y="184340"/>
                    <a:pt x="182286" y="182973"/>
                    <a:pt x="186799" y="181793"/>
                  </a:cubicBezTo>
                  <a:cubicBezTo>
                    <a:pt x="191256" y="180613"/>
                    <a:pt x="195788" y="179695"/>
                    <a:pt x="200357" y="179040"/>
                  </a:cubicBezTo>
                  <a:lnTo>
                    <a:pt x="202043" y="178815"/>
                  </a:lnTo>
                  <a:cubicBezTo>
                    <a:pt x="202604" y="178740"/>
                    <a:pt x="203166" y="178703"/>
                    <a:pt x="203728" y="178647"/>
                  </a:cubicBezTo>
                  <a:lnTo>
                    <a:pt x="205432" y="178497"/>
                  </a:lnTo>
                  <a:lnTo>
                    <a:pt x="206275" y="178403"/>
                  </a:lnTo>
                  <a:lnTo>
                    <a:pt x="207118" y="178385"/>
                  </a:lnTo>
                  <a:cubicBezTo>
                    <a:pt x="208241" y="178328"/>
                    <a:pt x="209365" y="178272"/>
                    <a:pt x="210488" y="178254"/>
                  </a:cubicBezTo>
                  <a:lnTo>
                    <a:pt x="212193" y="178254"/>
                  </a:lnTo>
                  <a:lnTo>
                    <a:pt x="213934" y="178272"/>
                  </a:lnTo>
                  <a:cubicBezTo>
                    <a:pt x="217260" y="178353"/>
                    <a:pt x="220711" y="178558"/>
                    <a:pt x="224301" y="178558"/>
                  </a:cubicBezTo>
                  <a:cubicBezTo>
                    <a:pt x="225723" y="178558"/>
                    <a:pt x="227168" y="178526"/>
                    <a:pt x="228635" y="178441"/>
                  </a:cubicBezTo>
                  <a:cubicBezTo>
                    <a:pt x="231294" y="178291"/>
                    <a:pt x="233953" y="177916"/>
                    <a:pt x="236537" y="177317"/>
                  </a:cubicBezTo>
                  <a:lnTo>
                    <a:pt x="237530" y="177055"/>
                  </a:lnTo>
                  <a:cubicBezTo>
                    <a:pt x="237867" y="176961"/>
                    <a:pt x="238204" y="176886"/>
                    <a:pt x="238522" y="176774"/>
                  </a:cubicBezTo>
                  <a:lnTo>
                    <a:pt x="239515" y="176437"/>
                  </a:lnTo>
                  <a:cubicBezTo>
                    <a:pt x="239852" y="176325"/>
                    <a:pt x="240170" y="176231"/>
                    <a:pt x="240489" y="176100"/>
                  </a:cubicBezTo>
                  <a:cubicBezTo>
                    <a:pt x="241799" y="175594"/>
                    <a:pt x="243054" y="175033"/>
                    <a:pt x="244271" y="174396"/>
                  </a:cubicBezTo>
                  <a:cubicBezTo>
                    <a:pt x="246668" y="173104"/>
                    <a:pt x="248916" y="171587"/>
                    <a:pt x="250975" y="169827"/>
                  </a:cubicBezTo>
                  <a:cubicBezTo>
                    <a:pt x="252979" y="168141"/>
                    <a:pt x="254852" y="166306"/>
                    <a:pt x="256575" y="164340"/>
                  </a:cubicBezTo>
                  <a:cubicBezTo>
                    <a:pt x="258298" y="162411"/>
                    <a:pt x="259852" y="160407"/>
                    <a:pt x="261313" y="158385"/>
                  </a:cubicBezTo>
                  <a:cubicBezTo>
                    <a:pt x="262062" y="157355"/>
                    <a:pt x="262755" y="156325"/>
                    <a:pt x="263447" y="155295"/>
                  </a:cubicBezTo>
                  <a:lnTo>
                    <a:pt x="264477" y="153759"/>
                  </a:lnTo>
                  <a:lnTo>
                    <a:pt x="265470" y="152186"/>
                  </a:lnTo>
                  <a:cubicBezTo>
                    <a:pt x="268110" y="147991"/>
                    <a:pt x="270507" y="143647"/>
                    <a:pt x="272642" y="139171"/>
                  </a:cubicBezTo>
                  <a:cubicBezTo>
                    <a:pt x="274777" y="134714"/>
                    <a:pt x="276650" y="130126"/>
                    <a:pt x="278279" y="125444"/>
                  </a:cubicBezTo>
                  <a:lnTo>
                    <a:pt x="278597" y="124564"/>
                  </a:lnTo>
                  <a:lnTo>
                    <a:pt x="278878" y="123684"/>
                  </a:lnTo>
                  <a:lnTo>
                    <a:pt x="279459" y="121924"/>
                  </a:lnTo>
                  <a:cubicBezTo>
                    <a:pt x="279833" y="120744"/>
                    <a:pt x="280170" y="119546"/>
                    <a:pt x="280526" y="118366"/>
                  </a:cubicBezTo>
                  <a:cubicBezTo>
                    <a:pt x="280863" y="117167"/>
                    <a:pt x="281200" y="115988"/>
                    <a:pt x="281500" y="114789"/>
                  </a:cubicBezTo>
                  <a:lnTo>
                    <a:pt x="281949" y="112991"/>
                  </a:lnTo>
                  <a:lnTo>
                    <a:pt x="282174" y="112074"/>
                  </a:lnTo>
                  <a:lnTo>
                    <a:pt x="282380" y="111175"/>
                  </a:lnTo>
                  <a:cubicBezTo>
                    <a:pt x="284590" y="101493"/>
                    <a:pt x="285713" y="91606"/>
                    <a:pt x="285732" y="81680"/>
                  </a:cubicBezTo>
                  <a:cubicBezTo>
                    <a:pt x="285751" y="76699"/>
                    <a:pt x="285470" y="71737"/>
                    <a:pt x="284927" y="66793"/>
                  </a:cubicBezTo>
                  <a:cubicBezTo>
                    <a:pt x="284777" y="65557"/>
                    <a:pt x="284627" y="64321"/>
                    <a:pt x="284459" y="63085"/>
                  </a:cubicBezTo>
                  <a:lnTo>
                    <a:pt x="284178" y="61250"/>
                  </a:lnTo>
                  <a:lnTo>
                    <a:pt x="284028" y="60313"/>
                  </a:lnTo>
                  <a:lnTo>
                    <a:pt x="283878" y="59396"/>
                  </a:lnTo>
                  <a:cubicBezTo>
                    <a:pt x="283447" y="56961"/>
                    <a:pt x="282961" y="54489"/>
                    <a:pt x="282361" y="52036"/>
                  </a:cubicBezTo>
                  <a:cubicBezTo>
                    <a:pt x="281762" y="49583"/>
                    <a:pt x="281088" y="47149"/>
                    <a:pt x="280264" y="44714"/>
                  </a:cubicBezTo>
                  <a:cubicBezTo>
                    <a:pt x="279421" y="42261"/>
                    <a:pt x="278447" y="39864"/>
                    <a:pt x="277343" y="37523"/>
                  </a:cubicBezTo>
                  <a:cubicBezTo>
                    <a:pt x="276200" y="35126"/>
                    <a:pt x="274889" y="32823"/>
                    <a:pt x="273410" y="30632"/>
                  </a:cubicBezTo>
                  <a:cubicBezTo>
                    <a:pt x="271912" y="28403"/>
                    <a:pt x="270189" y="26325"/>
                    <a:pt x="268298" y="24414"/>
                  </a:cubicBezTo>
                  <a:cubicBezTo>
                    <a:pt x="266425" y="22504"/>
                    <a:pt x="264384" y="20763"/>
                    <a:pt x="262193" y="19208"/>
                  </a:cubicBezTo>
                  <a:cubicBezTo>
                    <a:pt x="260058" y="17673"/>
                    <a:pt x="257792" y="16306"/>
                    <a:pt x="255451" y="15107"/>
                  </a:cubicBezTo>
                  <a:cubicBezTo>
                    <a:pt x="253166" y="13909"/>
                    <a:pt x="250788" y="12841"/>
                    <a:pt x="248372" y="11905"/>
                  </a:cubicBezTo>
                  <a:lnTo>
                    <a:pt x="247492" y="11549"/>
                  </a:lnTo>
                  <a:lnTo>
                    <a:pt x="246575" y="11231"/>
                  </a:lnTo>
                  <a:cubicBezTo>
                    <a:pt x="245975" y="11006"/>
                    <a:pt x="245376" y="10782"/>
                    <a:pt x="244777" y="10576"/>
                  </a:cubicBezTo>
                  <a:lnTo>
                    <a:pt x="243328" y="10112"/>
                  </a:lnTo>
                  <a:lnTo>
                    <a:pt x="243328" y="10112"/>
                  </a:lnTo>
                  <a:cubicBezTo>
                    <a:pt x="245728" y="10892"/>
                    <a:pt x="248098" y="11770"/>
                    <a:pt x="250414" y="12748"/>
                  </a:cubicBezTo>
                  <a:cubicBezTo>
                    <a:pt x="253504" y="14059"/>
                    <a:pt x="256481" y="15594"/>
                    <a:pt x="259328" y="17355"/>
                  </a:cubicBezTo>
                  <a:cubicBezTo>
                    <a:pt x="262230" y="19152"/>
                    <a:pt x="264946" y="21250"/>
                    <a:pt x="267399" y="23628"/>
                  </a:cubicBezTo>
                  <a:cubicBezTo>
                    <a:pt x="268017" y="24208"/>
                    <a:pt x="268597" y="24845"/>
                    <a:pt x="269196" y="25463"/>
                  </a:cubicBezTo>
                  <a:cubicBezTo>
                    <a:pt x="269515" y="25763"/>
                    <a:pt x="269777" y="26119"/>
                    <a:pt x="270058" y="26437"/>
                  </a:cubicBezTo>
                  <a:lnTo>
                    <a:pt x="270901" y="27411"/>
                  </a:lnTo>
                  <a:lnTo>
                    <a:pt x="271687" y="28422"/>
                  </a:lnTo>
                  <a:cubicBezTo>
                    <a:pt x="271949" y="28778"/>
                    <a:pt x="272230" y="29096"/>
                    <a:pt x="272474" y="29452"/>
                  </a:cubicBezTo>
                  <a:lnTo>
                    <a:pt x="273204" y="30501"/>
                  </a:lnTo>
                  <a:lnTo>
                    <a:pt x="273560" y="31025"/>
                  </a:lnTo>
                  <a:lnTo>
                    <a:pt x="273916" y="31549"/>
                  </a:lnTo>
                  <a:cubicBezTo>
                    <a:pt x="275713" y="34377"/>
                    <a:pt x="277268" y="37355"/>
                    <a:pt x="278541" y="40444"/>
                  </a:cubicBezTo>
                  <a:cubicBezTo>
                    <a:pt x="279777" y="43478"/>
                    <a:pt x="280826" y="46568"/>
                    <a:pt x="281650" y="49714"/>
                  </a:cubicBezTo>
                  <a:cubicBezTo>
                    <a:pt x="282474" y="52823"/>
                    <a:pt x="283148" y="55950"/>
                    <a:pt x="283672" y="59059"/>
                  </a:cubicBezTo>
                  <a:lnTo>
                    <a:pt x="283878" y="60238"/>
                  </a:lnTo>
                  <a:lnTo>
                    <a:pt x="284065" y="61400"/>
                  </a:lnTo>
                  <a:cubicBezTo>
                    <a:pt x="284178" y="62186"/>
                    <a:pt x="284309" y="62973"/>
                    <a:pt x="284403" y="63740"/>
                  </a:cubicBezTo>
                  <a:cubicBezTo>
                    <a:pt x="284609" y="65313"/>
                    <a:pt x="284815" y="66886"/>
                    <a:pt x="284946" y="68459"/>
                  </a:cubicBezTo>
                  <a:cubicBezTo>
                    <a:pt x="287361" y="93553"/>
                    <a:pt x="282642" y="118834"/>
                    <a:pt x="271294" y="141343"/>
                  </a:cubicBezTo>
                  <a:lnTo>
                    <a:pt x="270770" y="142392"/>
                  </a:lnTo>
                  <a:lnTo>
                    <a:pt x="270226" y="143422"/>
                  </a:lnTo>
                  <a:cubicBezTo>
                    <a:pt x="269852" y="144115"/>
                    <a:pt x="269496" y="144808"/>
                    <a:pt x="269103" y="145501"/>
                  </a:cubicBezTo>
                  <a:cubicBezTo>
                    <a:pt x="268335" y="146849"/>
                    <a:pt x="267567" y="148197"/>
                    <a:pt x="266762" y="149546"/>
                  </a:cubicBezTo>
                  <a:cubicBezTo>
                    <a:pt x="265975" y="150894"/>
                    <a:pt x="265133" y="152205"/>
                    <a:pt x="264290" y="153534"/>
                  </a:cubicBezTo>
                  <a:cubicBezTo>
                    <a:pt x="263859" y="154190"/>
                    <a:pt x="263429" y="154827"/>
                    <a:pt x="262979" y="155482"/>
                  </a:cubicBezTo>
                  <a:lnTo>
                    <a:pt x="262324" y="156456"/>
                  </a:lnTo>
                  <a:lnTo>
                    <a:pt x="261650" y="157430"/>
                  </a:lnTo>
                  <a:cubicBezTo>
                    <a:pt x="259814" y="160051"/>
                    <a:pt x="257811" y="162561"/>
                    <a:pt x="255676" y="164920"/>
                  </a:cubicBezTo>
                  <a:cubicBezTo>
                    <a:pt x="254552" y="166119"/>
                    <a:pt x="253410" y="167298"/>
                    <a:pt x="252174" y="168403"/>
                  </a:cubicBezTo>
                  <a:cubicBezTo>
                    <a:pt x="251575" y="168984"/>
                    <a:pt x="250919" y="169508"/>
                    <a:pt x="250264" y="170051"/>
                  </a:cubicBezTo>
                  <a:cubicBezTo>
                    <a:pt x="249945" y="170313"/>
                    <a:pt x="249608" y="170576"/>
                    <a:pt x="249271" y="170819"/>
                  </a:cubicBezTo>
                  <a:cubicBezTo>
                    <a:pt x="248934" y="171081"/>
                    <a:pt x="248616" y="171343"/>
                    <a:pt x="248260" y="171587"/>
                  </a:cubicBezTo>
                  <a:lnTo>
                    <a:pt x="247211" y="172298"/>
                  </a:lnTo>
                  <a:cubicBezTo>
                    <a:pt x="246856" y="172542"/>
                    <a:pt x="246481" y="172767"/>
                    <a:pt x="246125" y="172991"/>
                  </a:cubicBezTo>
                  <a:cubicBezTo>
                    <a:pt x="245395" y="173459"/>
                    <a:pt x="244627" y="173853"/>
                    <a:pt x="243878" y="174265"/>
                  </a:cubicBezTo>
                  <a:cubicBezTo>
                    <a:pt x="242324" y="175070"/>
                    <a:pt x="240713" y="175744"/>
                    <a:pt x="239065" y="176287"/>
                  </a:cubicBezTo>
                  <a:cubicBezTo>
                    <a:pt x="237436" y="176830"/>
                    <a:pt x="235751" y="177242"/>
                    <a:pt x="234065" y="177542"/>
                  </a:cubicBezTo>
                  <a:lnTo>
                    <a:pt x="232811" y="177729"/>
                  </a:lnTo>
                  <a:cubicBezTo>
                    <a:pt x="232605" y="177767"/>
                    <a:pt x="232380" y="177804"/>
                    <a:pt x="232174" y="177823"/>
                  </a:cubicBezTo>
                  <a:lnTo>
                    <a:pt x="231556" y="177898"/>
                  </a:lnTo>
                  <a:lnTo>
                    <a:pt x="230320" y="178029"/>
                  </a:lnTo>
                  <a:lnTo>
                    <a:pt x="229084" y="178104"/>
                  </a:lnTo>
                  <a:cubicBezTo>
                    <a:pt x="227445" y="178216"/>
                    <a:pt x="225835" y="178258"/>
                    <a:pt x="224248" y="178258"/>
                  </a:cubicBezTo>
                  <a:cubicBezTo>
                    <a:pt x="222661" y="178258"/>
                    <a:pt x="221097" y="178216"/>
                    <a:pt x="219552" y="178160"/>
                  </a:cubicBezTo>
                  <a:cubicBezTo>
                    <a:pt x="216680" y="178055"/>
                    <a:pt x="213890" y="177933"/>
                    <a:pt x="211167" y="177933"/>
                  </a:cubicBezTo>
                  <a:cubicBezTo>
                    <a:pt x="210978" y="177933"/>
                    <a:pt x="210789" y="177934"/>
                    <a:pt x="210601" y="177935"/>
                  </a:cubicBezTo>
                  <a:cubicBezTo>
                    <a:pt x="204852" y="177973"/>
                    <a:pt x="199065" y="178759"/>
                    <a:pt x="193260" y="179958"/>
                  </a:cubicBezTo>
                  <a:cubicBezTo>
                    <a:pt x="187473" y="181175"/>
                    <a:pt x="181687" y="182823"/>
                    <a:pt x="175863" y="184621"/>
                  </a:cubicBezTo>
                  <a:cubicBezTo>
                    <a:pt x="170039" y="186400"/>
                    <a:pt x="164159" y="188347"/>
                    <a:pt x="158147" y="190145"/>
                  </a:cubicBezTo>
                  <a:cubicBezTo>
                    <a:pt x="156631" y="190594"/>
                    <a:pt x="155132" y="191044"/>
                    <a:pt x="153597" y="191456"/>
                  </a:cubicBezTo>
                  <a:cubicBezTo>
                    <a:pt x="152061" y="191868"/>
                    <a:pt x="150526" y="192280"/>
                    <a:pt x="148990" y="192673"/>
                  </a:cubicBezTo>
                  <a:lnTo>
                    <a:pt x="146649" y="193235"/>
                  </a:lnTo>
                  <a:cubicBezTo>
                    <a:pt x="145863" y="193422"/>
                    <a:pt x="145095" y="193628"/>
                    <a:pt x="144308" y="193778"/>
                  </a:cubicBezTo>
                  <a:cubicBezTo>
                    <a:pt x="142735" y="194096"/>
                    <a:pt x="141144" y="194433"/>
                    <a:pt x="139571" y="194733"/>
                  </a:cubicBezTo>
                  <a:cubicBezTo>
                    <a:pt x="140001" y="194602"/>
                    <a:pt x="140413" y="194433"/>
                    <a:pt x="140825" y="194265"/>
                  </a:cubicBezTo>
                  <a:cubicBezTo>
                    <a:pt x="140881" y="194223"/>
                    <a:pt x="140864" y="194202"/>
                    <a:pt x="140725" y="194202"/>
                  </a:cubicBezTo>
                  <a:cubicBezTo>
                    <a:pt x="140679" y="194202"/>
                    <a:pt x="140619" y="194204"/>
                    <a:pt x="140544" y="194209"/>
                  </a:cubicBezTo>
                  <a:cubicBezTo>
                    <a:pt x="140395" y="194227"/>
                    <a:pt x="140170" y="194246"/>
                    <a:pt x="139889" y="194283"/>
                  </a:cubicBezTo>
                  <a:lnTo>
                    <a:pt x="138765" y="194433"/>
                  </a:lnTo>
                  <a:cubicBezTo>
                    <a:pt x="141986" y="193815"/>
                    <a:pt x="145170" y="193122"/>
                    <a:pt x="148297" y="192317"/>
                  </a:cubicBezTo>
                  <a:cubicBezTo>
                    <a:pt x="149084" y="192130"/>
                    <a:pt x="149870" y="191924"/>
                    <a:pt x="150638" y="191699"/>
                  </a:cubicBezTo>
                  <a:lnTo>
                    <a:pt x="152979" y="191063"/>
                  </a:lnTo>
                  <a:cubicBezTo>
                    <a:pt x="154533" y="190632"/>
                    <a:pt x="156069" y="190164"/>
                    <a:pt x="157586" y="189714"/>
                  </a:cubicBezTo>
                  <a:cubicBezTo>
                    <a:pt x="163691" y="187879"/>
                    <a:pt x="169664" y="185875"/>
                    <a:pt x="175582" y="184021"/>
                  </a:cubicBezTo>
                  <a:cubicBezTo>
                    <a:pt x="181500" y="182186"/>
                    <a:pt x="187398" y="180482"/>
                    <a:pt x="193316" y="179246"/>
                  </a:cubicBezTo>
                  <a:cubicBezTo>
                    <a:pt x="194046" y="179077"/>
                    <a:pt x="194795" y="178946"/>
                    <a:pt x="195526" y="178815"/>
                  </a:cubicBezTo>
                  <a:lnTo>
                    <a:pt x="197754" y="178403"/>
                  </a:lnTo>
                  <a:cubicBezTo>
                    <a:pt x="198129" y="178328"/>
                    <a:pt x="198485" y="178291"/>
                    <a:pt x="198859" y="178235"/>
                  </a:cubicBezTo>
                  <a:lnTo>
                    <a:pt x="199964" y="178085"/>
                  </a:lnTo>
                  <a:lnTo>
                    <a:pt x="202193" y="177767"/>
                  </a:lnTo>
                  <a:lnTo>
                    <a:pt x="204421" y="177561"/>
                  </a:lnTo>
                  <a:lnTo>
                    <a:pt x="205526" y="177467"/>
                  </a:lnTo>
                  <a:cubicBezTo>
                    <a:pt x="205900" y="177430"/>
                    <a:pt x="206256" y="177373"/>
                    <a:pt x="206631" y="177373"/>
                  </a:cubicBezTo>
                  <a:lnTo>
                    <a:pt x="208840" y="177298"/>
                  </a:lnTo>
                  <a:cubicBezTo>
                    <a:pt x="209590" y="177261"/>
                    <a:pt x="210320" y="177242"/>
                    <a:pt x="211069" y="177242"/>
                  </a:cubicBezTo>
                  <a:cubicBezTo>
                    <a:pt x="211240" y="177241"/>
                    <a:pt x="211411" y="177241"/>
                    <a:pt x="211583" y="177241"/>
                  </a:cubicBezTo>
                  <a:cubicBezTo>
                    <a:pt x="214381" y="177241"/>
                    <a:pt x="217262" y="177379"/>
                    <a:pt x="220226" y="177467"/>
                  </a:cubicBezTo>
                  <a:cubicBezTo>
                    <a:pt x="221507" y="177527"/>
                    <a:pt x="222794" y="177557"/>
                    <a:pt x="224082" y="177557"/>
                  </a:cubicBezTo>
                  <a:cubicBezTo>
                    <a:pt x="226014" y="177557"/>
                    <a:pt x="227949" y="177489"/>
                    <a:pt x="229870" y="177355"/>
                  </a:cubicBezTo>
                  <a:cubicBezTo>
                    <a:pt x="233279" y="177111"/>
                    <a:pt x="236612" y="176418"/>
                    <a:pt x="239833" y="175313"/>
                  </a:cubicBezTo>
                  <a:cubicBezTo>
                    <a:pt x="243054" y="174115"/>
                    <a:pt x="246088" y="172430"/>
                    <a:pt x="248822" y="170351"/>
                  </a:cubicBezTo>
                  <a:cubicBezTo>
                    <a:pt x="250151" y="169340"/>
                    <a:pt x="251444" y="168254"/>
                    <a:pt x="252661" y="167092"/>
                  </a:cubicBezTo>
                  <a:cubicBezTo>
                    <a:pt x="253241" y="166512"/>
                    <a:pt x="253841" y="165950"/>
                    <a:pt x="254402" y="165351"/>
                  </a:cubicBezTo>
                  <a:cubicBezTo>
                    <a:pt x="254683" y="165051"/>
                    <a:pt x="254964" y="164752"/>
                    <a:pt x="255245" y="164452"/>
                  </a:cubicBezTo>
                  <a:lnTo>
                    <a:pt x="256069" y="163553"/>
                  </a:lnTo>
                  <a:cubicBezTo>
                    <a:pt x="256350" y="163235"/>
                    <a:pt x="256612" y="162935"/>
                    <a:pt x="256874" y="162617"/>
                  </a:cubicBezTo>
                  <a:cubicBezTo>
                    <a:pt x="257118" y="162298"/>
                    <a:pt x="257399" y="161999"/>
                    <a:pt x="257642" y="161680"/>
                  </a:cubicBezTo>
                  <a:cubicBezTo>
                    <a:pt x="258148" y="161062"/>
                    <a:pt x="258672" y="160426"/>
                    <a:pt x="259140" y="159789"/>
                  </a:cubicBezTo>
                  <a:cubicBezTo>
                    <a:pt x="260133" y="158516"/>
                    <a:pt x="261050" y="157224"/>
                    <a:pt x="261968" y="155913"/>
                  </a:cubicBezTo>
                  <a:cubicBezTo>
                    <a:pt x="263766" y="153310"/>
                    <a:pt x="265489" y="150651"/>
                    <a:pt x="267062" y="147916"/>
                  </a:cubicBezTo>
                  <a:cubicBezTo>
                    <a:pt x="268653" y="145201"/>
                    <a:pt x="270152" y="142411"/>
                    <a:pt x="271556" y="139583"/>
                  </a:cubicBezTo>
                  <a:cubicBezTo>
                    <a:pt x="277137" y="128197"/>
                    <a:pt x="281069" y="116100"/>
                    <a:pt x="283223" y="103609"/>
                  </a:cubicBezTo>
                  <a:cubicBezTo>
                    <a:pt x="285395" y="91062"/>
                    <a:pt x="285732" y="78253"/>
                    <a:pt x="284197" y="65594"/>
                  </a:cubicBezTo>
                  <a:cubicBezTo>
                    <a:pt x="283841" y="62429"/>
                    <a:pt x="283298" y="59265"/>
                    <a:pt x="282680" y="56119"/>
                  </a:cubicBezTo>
                  <a:cubicBezTo>
                    <a:pt x="282043" y="52935"/>
                    <a:pt x="281256" y="49789"/>
                    <a:pt x="280283" y="46680"/>
                  </a:cubicBezTo>
                  <a:cubicBezTo>
                    <a:pt x="279309" y="43516"/>
                    <a:pt x="278092" y="40426"/>
                    <a:pt x="276631" y="37429"/>
                  </a:cubicBezTo>
                  <a:cubicBezTo>
                    <a:pt x="275170" y="34377"/>
                    <a:pt x="273373" y="31474"/>
                    <a:pt x="271294" y="28778"/>
                  </a:cubicBezTo>
                  <a:cubicBezTo>
                    <a:pt x="269159" y="26062"/>
                    <a:pt x="266725" y="23591"/>
                    <a:pt x="264028" y="21437"/>
                  </a:cubicBezTo>
                  <a:cubicBezTo>
                    <a:pt x="261369" y="19321"/>
                    <a:pt x="258504" y="17467"/>
                    <a:pt x="255489" y="15894"/>
                  </a:cubicBezTo>
                  <a:cubicBezTo>
                    <a:pt x="249515" y="12767"/>
                    <a:pt x="243166" y="10688"/>
                    <a:pt x="236856" y="9077"/>
                  </a:cubicBezTo>
                  <a:lnTo>
                    <a:pt x="237062" y="8253"/>
                  </a:lnTo>
                  <a:cubicBezTo>
                    <a:pt x="234833" y="7673"/>
                    <a:pt x="232586" y="7149"/>
                    <a:pt x="230357" y="6662"/>
                  </a:cubicBezTo>
                  <a:lnTo>
                    <a:pt x="228672" y="6287"/>
                  </a:lnTo>
                  <a:lnTo>
                    <a:pt x="226987" y="5950"/>
                  </a:lnTo>
                  <a:cubicBezTo>
                    <a:pt x="225863" y="5744"/>
                    <a:pt x="224739" y="5501"/>
                    <a:pt x="223616" y="5295"/>
                  </a:cubicBezTo>
                  <a:cubicBezTo>
                    <a:pt x="219121" y="4452"/>
                    <a:pt x="214608" y="3778"/>
                    <a:pt x="210076" y="3179"/>
                  </a:cubicBezTo>
                  <a:cubicBezTo>
                    <a:pt x="208934" y="3047"/>
                    <a:pt x="207810" y="2879"/>
                    <a:pt x="206668" y="2748"/>
                  </a:cubicBezTo>
                  <a:lnTo>
                    <a:pt x="203260" y="2373"/>
                  </a:lnTo>
                  <a:cubicBezTo>
                    <a:pt x="200994" y="2149"/>
                    <a:pt x="198728" y="1924"/>
                    <a:pt x="196443" y="1737"/>
                  </a:cubicBezTo>
                  <a:cubicBezTo>
                    <a:pt x="191893" y="1343"/>
                    <a:pt x="187342" y="1044"/>
                    <a:pt x="182792" y="819"/>
                  </a:cubicBezTo>
                  <a:cubicBezTo>
                    <a:pt x="178222" y="613"/>
                    <a:pt x="173672" y="426"/>
                    <a:pt x="169121" y="313"/>
                  </a:cubicBezTo>
                  <a:cubicBezTo>
                    <a:pt x="166855" y="257"/>
                    <a:pt x="164571" y="201"/>
                    <a:pt x="162286" y="164"/>
                  </a:cubicBezTo>
                  <a:lnTo>
                    <a:pt x="158878" y="107"/>
                  </a:lnTo>
                  <a:lnTo>
                    <a:pt x="155451" y="70"/>
                  </a:lnTo>
                  <a:cubicBezTo>
                    <a:pt x="151756" y="24"/>
                    <a:pt x="148055" y="0"/>
                    <a:pt x="1443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0"/>
          <p:cNvGrpSpPr/>
          <p:nvPr/>
        </p:nvGrpSpPr>
        <p:grpSpPr>
          <a:xfrm rot="6772370">
            <a:off x="314433" y="-1413864"/>
            <a:ext cx="2613311" cy="5224821"/>
            <a:chOff x="2499325" y="238125"/>
            <a:chExt cx="2613225" cy="5224650"/>
          </a:xfrm>
        </p:grpSpPr>
        <p:sp>
          <p:nvSpPr>
            <p:cNvPr id="179" name="Google Shape;179;p30"/>
            <p:cNvSpPr/>
            <p:nvPr/>
          </p:nvSpPr>
          <p:spPr>
            <a:xfrm>
              <a:off x="2551850" y="283000"/>
              <a:ext cx="2514000" cy="5100275"/>
            </a:xfrm>
            <a:custGeom>
              <a:avLst/>
              <a:gdLst/>
              <a:ahLst/>
              <a:cxnLst/>
              <a:rect l="l" t="t" r="r" b="b"/>
              <a:pathLst>
                <a:path w="100560" h="204011" extrusionOk="0">
                  <a:moveTo>
                    <a:pt x="27470" y="0"/>
                  </a:moveTo>
                  <a:cubicBezTo>
                    <a:pt x="18421" y="0"/>
                    <a:pt x="13970" y="7972"/>
                    <a:pt x="6343" y="17362"/>
                  </a:cubicBezTo>
                  <a:cubicBezTo>
                    <a:pt x="4073" y="20177"/>
                    <a:pt x="2192" y="23368"/>
                    <a:pt x="1375" y="26896"/>
                  </a:cubicBezTo>
                  <a:cubicBezTo>
                    <a:pt x="0" y="32849"/>
                    <a:pt x="1803" y="39166"/>
                    <a:pt x="4877" y="44457"/>
                  </a:cubicBezTo>
                  <a:cubicBezTo>
                    <a:pt x="9456" y="52305"/>
                    <a:pt x="16628" y="58271"/>
                    <a:pt x="22270" y="65418"/>
                  </a:cubicBezTo>
                  <a:cubicBezTo>
                    <a:pt x="35163" y="81760"/>
                    <a:pt x="39275" y="104640"/>
                    <a:pt x="32893" y="124446"/>
                  </a:cubicBezTo>
                  <a:cubicBezTo>
                    <a:pt x="30766" y="131035"/>
                    <a:pt x="27588" y="137248"/>
                    <a:pt x="25824" y="143928"/>
                  </a:cubicBezTo>
                  <a:cubicBezTo>
                    <a:pt x="21868" y="158934"/>
                    <a:pt x="25785" y="175783"/>
                    <a:pt x="35941" y="187508"/>
                  </a:cubicBezTo>
                  <a:cubicBezTo>
                    <a:pt x="44959" y="197906"/>
                    <a:pt x="58670" y="204010"/>
                    <a:pt x="72404" y="204010"/>
                  </a:cubicBezTo>
                  <a:cubicBezTo>
                    <a:pt x="74157" y="204010"/>
                    <a:pt x="75910" y="203911"/>
                    <a:pt x="77654" y="203708"/>
                  </a:cubicBezTo>
                  <a:cubicBezTo>
                    <a:pt x="82635" y="203125"/>
                    <a:pt x="87667" y="201685"/>
                    <a:pt x="91558" y="198520"/>
                  </a:cubicBezTo>
                  <a:cubicBezTo>
                    <a:pt x="99146" y="192333"/>
                    <a:pt x="100560" y="180971"/>
                    <a:pt x="98005" y="171529"/>
                  </a:cubicBezTo>
                  <a:cubicBezTo>
                    <a:pt x="95463" y="162086"/>
                    <a:pt x="89743" y="153876"/>
                    <a:pt x="84969" y="145328"/>
                  </a:cubicBezTo>
                  <a:cubicBezTo>
                    <a:pt x="80196" y="136794"/>
                    <a:pt x="76214" y="127131"/>
                    <a:pt x="77667" y="117455"/>
                  </a:cubicBezTo>
                  <a:cubicBezTo>
                    <a:pt x="79146" y="107636"/>
                    <a:pt x="86111" y="98272"/>
                    <a:pt x="83595" y="88661"/>
                  </a:cubicBezTo>
                  <a:cubicBezTo>
                    <a:pt x="79885" y="74549"/>
                    <a:pt x="59236" y="71799"/>
                    <a:pt x="53062" y="58582"/>
                  </a:cubicBezTo>
                  <a:cubicBezTo>
                    <a:pt x="50248" y="52538"/>
                    <a:pt x="51272" y="44898"/>
                    <a:pt x="55579" y="39801"/>
                  </a:cubicBezTo>
                  <a:cubicBezTo>
                    <a:pt x="57745" y="37246"/>
                    <a:pt x="60624" y="35339"/>
                    <a:pt x="62596" y="32628"/>
                  </a:cubicBezTo>
                  <a:cubicBezTo>
                    <a:pt x="67421" y="26001"/>
                    <a:pt x="65267" y="15974"/>
                    <a:pt x="59301" y="10358"/>
                  </a:cubicBezTo>
                  <a:cubicBezTo>
                    <a:pt x="53322" y="4742"/>
                    <a:pt x="34229" y="1240"/>
                    <a:pt x="34229" y="1240"/>
                  </a:cubicBezTo>
                  <a:cubicBezTo>
                    <a:pt x="31695" y="390"/>
                    <a:pt x="29470" y="0"/>
                    <a:pt x="2747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0"/>
            <p:cNvSpPr/>
            <p:nvPr/>
          </p:nvSpPr>
          <p:spPr>
            <a:xfrm>
              <a:off x="2499325" y="238125"/>
              <a:ext cx="2613225" cy="5224650"/>
            </a:xfrm>
            <a:custGeom>
              <a:avLst/>
              <a:gdLst/>
              <a:ahLst/>
              <a:cxnLst/>
              <a:rect l="l" t="t" r="r" b="b"/>
              <a:pathLst>
                <a:path w="104529" h="208986" extrusionOk="0">
                  <a:moveTo>
                    <a:pt x="89068" y="90508"/>
                  </a:moveTo>
                  <a:cubicBezTo>
                    <a:pt x="89392" y="92120"/>
                    <a:pt x="89537" y="93755"/>
                    <a:pt x="89494" y="95390"/>
                  </a:cubicBezTo>
                  <a:lnTo>
                    <a:pt x="89494" y="95390"/>
                  </a:lnTo>
                  <a:cubicBezTo>
                    <a:pt x="89503" y="95223"/>
                    <a:pt x="89509" y="95054"/>
                    <a:pt x="89509" y="94892"/>
                  </a:cubicBezTo>
                  <a:cubicBezTo>
                    <a:pt x="89496" y="94399"/>
                    <a:pt x="89509" y="93919"/>
                    <a:pt x="89457" y="93426"/>
                  </a:cubicBezTo>
                  <a:cubicBezTo>
                    <a:pt x="89405" y="92440"/>
                    <a:pt x="89275" y="91467"/>
                    <a:pt x="89068" y="90508"/>
                  </a:cubicBezTo>
                  <a:close/>
                  <a:moveTo>
                    <a:pt x="89494" y="95390"/>
                  </a:moveTo>
                  <a:lnTo>
                    <a:pt x="89494" y="95390"/>
                  </a:lnTo>
                  <a:cubicBezTo>
                    <a:pt x="89491" y="95462"/>
                    <a:pt x="89487" y="95534"/>
                    <a:pt x="89483" y="95605"/>
                  </a:cubicBezTo>
                  <a:cubicBezTo>
                    <a:pt x="89483" y="95666"/>
                    <a:pt x="89482" y="95728"/>
                    <a:pt x="89480" y="95790"/>
                  </a:cubicBezTo>
                  <a:lnTo>
                    <a:pt x="89480" y="95790"/>
                  </a:lnTo>
                  <a:cubicBezTo>
                    <a:pt x="89486" y="95656"/>
                    <a:pt x="89491" y="95523"/>
                    <a:pt x="89494" y="95390"/>
                  </a:cubicBezTo>
                  <a:close/>
                  <a:moveTo>
                    <a:pt x="89480" y="95790"/>
                  </a:moveTo>
                  <a:cubicBezTo>
                    <a:pt x="89476" y="95894"/>
                    <a:pt x="89470" y="95999"/>
                    <a:pt x="89464" y="96104"/>
                  </a:cubicBezTo>
                  <a:lnTo>
                    <a:pt x="89464" y="96104"/>
                  </a:lnTo>
                  <a:cubicBezTo>
                    <a:pt x="89472" y="95999"/>
                    <a:pt x="89477" y="95894"/>
                    <a:pt x="89480" y="95790"/>
                  </a:cubicBezTo>
                  <a:close/>
                  <a:moveTo>
                    <a:pt x="89464" y="96104"/>
                  </a:moveTo>
                  <a:lnTo>
                    <a:pt x="89464" y="96104"/>
                  </a:lnTo>
                  <a:cubicBezTo>
                    <a:pt x="89459" y="96176"/>
                    <a:pt x="89452" y="96248"/>
                    <a:pt x="89444" y="96318"/>
                  </a:cubicBezTo>
                  <a:lnTo>
                    <a:pt x="89401" y="96906"/>
                  </a:lnTo>
                  <a:lnTo>
                    <a:pt x="89401" y="96906"/>
                  </a:lnTo>
                  <a:cubicBezTo>
                    <a:pt x="89427" y="96639"/>
                    <a:pt x="89448" y="96371"/>
                    <a:pt x="89464" y="96104"/>
                  </a:cubicBezTo>
                  <a:close/>
                  <a:moveTo>
                    <a:pt x="25356" y="171902"/>
                  </a:moveTo>
                  <a:cubicBezTo>
                    <a:pt x="25357" y="171902"/>
                    <a:pt x="25358" y="171903"/>
                    <a:pt x="25359" y="171903"/>
                  </a:cubicBezTo>
                  <a:lnTo>
                    <a:pt x="25359" y="171903"/>
                  </a:lnTo>
                  <a:cubicBezTo>
                    <a:pt x="25342" y="171910"/>
                    <a:pt x="25361" y="172037"/>
                    <a:pt x="25435" y="172364"/>
                  </a:cubicBezTo>
                  <a:cubicBezTo>
                    <a:pt x="25351" y="172027"/>
                    <a:pt x="25334" y="171902"/>
                    <a:pt x="25356" y="171902"/>
                  </a:cubicBezTo>
                  <a:close/>
                  <a:moveTo>
                    <a:pt x="81469" y="85585"/>
                  </a:moveTo>
                  <a:cubicBezTo>
                    <a:pt x="81542" y="85683"/>
                    <a:pt x="81615" y="85781"/>
                    <a:pt x="81688" y="85890"/>
                  </a:cubicBezTo>
                  <a:lnTo>
                    <a:pt x="82142" y="86539"/>
                  </a:lnTo>
                  <a:lnTo>
                    <a:pt x="82544" y="87226"/>
                  </a:lnTo>
                  <a:lnTo>
                    <a:pt x="82751" y="87563"/>
                  </a:lnTo>
                  <a:lnTo>
                    <a:pt x="82920" y="87913"/>
                  </a:lnTo>
                  <a:lnTo>
                    <a:pt x="83270" y="88614"/>
                  </a:lnTo>
                  <a:lnTo>
                    <a:pt x="83556" y="89340"/>
                  </a:lnTo>
                  <a:lnTo>
                    <a:pt x="83711" y="89703"/>
                  </a:lnTo>
                  <a:cubicBezTo>
                    <a:pt x="83750" y="89833"/>
                    <a:pt x="83776" y="89950"/>
                    <a:pt x="83815" y="90080"/>
                  </a:cubicBezTo>
                  <a:lnTo>
                    <a:pt x="84048" y="90832"/>
                  </a:lnTo>
                  <a:cubicBezTo>
                    <a:pt x="84113" y="91078"/>
                    <a:pt x="84165" y="91338"/>
                    <a:pt x="84230" y="91584"/>
                  </a:cubicBezTo>
                  <a:cubicBezTo>
                    <a:pt x="84437" y="92609"/>
                    <a:pt x="84541" y="93659"/>
                    <a:pt x="84541" y="94710"/>
                  </a:cubicBezTo>
                  <a:cubicBezTo>
                    <a:pt x="84541" y="96824"/>
                    <a:pt x="84152" y="98964"/>
                    <a:pt x="83568" y="101104"/>
                  </a:cubicBezTo>
                  <a:cubicBezTo>
                    <a:pt x="82985" y="103244"/>
                    <a:pt x="82207" y="105385"/>
                    <a:pt x="81415" y="107551"/>
                  </a:cubicBezTo>
                  <a:cubicBezTo>
                    <a:pt x="80611" y="109704"/>
                    <a:pt x="79794" y="111909"/>
                    <a:pt x="79120" y="114192"/>
                  </a:cubicBezTo>
                  <a:cubicBezTo>
                    <a:pt x="78782" y="115333"/>
                    <a:pt x="78484" y="116500"/>
                    <a:pt x="78238" y="117707"/>
                  </a:cubicBezTo>
                  <a:cubicBezTo>
                    <a:pt x="78186" y="117992"/>
                    <a:pt x="78134" y="118303"/>
                    <a:pt x="78082" y="118601"/>
                  </a:cubicBezTo>
                  <a:cubicBezTo>
                    <a:pt x="78056" y="118757"/>
                    <a:pt x="78030" y="118900"/>
                    <a:pt x="78004" y="119055"/>
                  </a:cubicBezTo>
                  <a:lnTo>
                    <a:pt x="77952" y="119509"/>
                  </a:lnTo>
                  <a:lnTo>
                    <a:pt x="77836" y="120430"/>
                  </a:lnTo>
                  <a:lnTo>
                    <a:pt x="77784" y="120884"/>
                  </a:lnTo>
                  <a:cubicBezTo>
                    <a:pt x="77771" y="121040"/>
                    <a:pt x="77771" y="121183"/>
                    <a:pt x="77758" y="121338"/>
                  </a:cubicBezTo>
                  <a:cubicBezTo>
                    <a:pt x="77589" y="123764"/>
                    <a:pt x="77693" y="126202"/>
                    <a:pt x="78069" y="128602"/>
                  </a:cubicBezTo>
                  <a:cubicBezTo>
                    <a:pt x="78432" y="130975"/>
                    <a:pt x="79003" y="133297"/>
                    <a:pt x="79768" y="135580"/>
                  </a:cubicBezTo>
                  <a:cubicBezTo>
                    <a:pt x="81247" y="140093"/>
                    <a:pt x="83309" y="144322"/>
                    <a:pt x="85540" y="148369"/>
                  </a:cubicBezTo>
                  <a:cubicBezTo>
                    <a:pt x="87771" y="152402"/>
                    <a:pt x="90144" y="156281"/>
                    <a:pt x="92272" y="160198"/>
                  </a:cubicBezTo>
                  <a:cubicBezTo>
                    <a:pt x="94386" y="164115"/>
                    <a:pt x="96279" y="168097"/>
                    <a:pt x="97538" y="172195"/>
                  </a:cubicBezTo>
                  <a:lnTo>
                    <a:pt x="97966" y="173739"/>
                  </a:lnTo>
                  <a:cubicBezTo>
                    <a:pt x="98108" y="174258"/>
                    <a:pt x="98225" y="174763"/>
                    <a:pt x="98342" y="175282"/>
                  </a:cubicBezTo>
                  <a:cubicBezTo>
                    <a:pt x="98549" y="176307"/>
                    <a:pt x="98718" y="177344"/>
                    <a:pt x="98835" y="178382"/>
                  </a:cubicBezTo>
                  <a:cubicBezTo>
                    <a:pt x="99055" y="180457"/>
                    <a:pt x="99068" y="182546"/>
                    <a:pt x="98861" y="184621"/>
                  </a:cubicBezTo>
                  <a:cubicBezTo>
                    <a:pt x="99068" y="182507"/>
                    <a:pt x="99042" y="180367"/>
                    <a:pt x="98796" y="178252"/>
                  </a:cubicBezTo>
                  <a:cubicBezTo>
                    <a:pt x="98666" y="177189"/>
                    <a:pt x="98497" y="176138"/>
                    <a:pt x="98264" y="175101"/>
                  </a:cubicBezTo>
                  <a:cubicBezTo>
                    <a:pt x="98043" y="174063"/>
                    <a:pt x="97732" y="173012"/>
                    <a:pt x="97421" y="171975"/>
                  </a:cubicBezTo>
                  <a:cubicBezTo>
                    <a:pt x="96124" y="167811"/>
                    <a:pt x="94178" y="163803"/>
                    <a:pt x="92012" y="159860"/>
                  </a:cubicBezTo>
                  <a:cubicBezTo>
                    <a:pt x="89846" y="155904"/>
                    <a:pt x="87460" y="152013"/>
                    <a:pt x="85216" y="147941"/>
                  </a:cubicBezTo>
                  <a:cubicBezTo>
                    <a:pt x="82985" y="143868"/>
                    <a:pt x="80961" y="139601"/>
                    <a:pt x="79522" y="135061"/>
                  </a:cubicBezTo>
                  <a:cubicBezTo>
                    <a:pt x="78795" y="132778"/>
                    <a:pt x="78251" y="130430"/>
                    <a:pt x="77926" y="128070"/>
                  </a:cubicBezTo>
                  <a:cubicBezTo>
                    <a:pt x="77576" y="125657"/>
                    <a:pt x="77511" y="123219"/>
                    <a:pt x="77719" y="120793"/>
                  </a:cubicBezTo>
                  <a:lnTo>
                    <a:pt x="77939" y="118978"/>
                  </a:lnTo>
                  <a:lnTo>
                    <a:pt x="78095" y="118083"/>
                  </a:lnTo>
                  <a:cubicBezTo>
                    <a:pt x="78160" y="117784"/>
                    <a:pt x="78225" y="117486"/>
                    <a:pt x="78277" y="117188"/>
                  </a:cubicBezTo>
                  <a:cubicBezTo>
                    <a:pt x="78536" y="116007"/>
                    <a:pt x="78847" y="114853"/>
                    <a:pt x="79197" y="113725"/>
                  </a:cubicBezTo>
                  <a:cubicBezTo>
                    <a:pt x="79885" y="111455"/>
                    <a:pt x="80715" y="109289"/>
                    <a:pt x="81493" y="107149"/>
                  </a:cubicBezTo>
                  <a:cubicBezTo>
                    <a:pt x="82271" y="105008"/>
                    <a:pt x="83037" y="102907"/>
                    <a:pt x="83607" y="100793"/>
                  </a:cubicBezTo>
                  <a:cubicBezTo>
                    <a:pt x="84165" y="98692"/>
                    <a:pt x="84528" y="96578"/>
                    <a:pt x="84502" y="94502"/>
                  </a:cubicBezTo>
                  <a:cubicBezTo>
                    <a:pt x="84489" y="93465"/>
                    <a:pt x="84373" y="92440"/>
                    <a:pt x="84165" y="91441"/>
                  </a:cubicBezTo>
                  <a:lnTo>
                    <a:pt x="84074" y="91065"/>
                  </a:lnTo>
                  <a:cubicBezTo>
                    <a:pt x="84061" y="91000"/>
                    <a:pt x="84048" y="90936"/>
                    <a:pt x="84035" y="90871"/>
                  </a:cubicBezTo>
                  <a:lnTo>
                    <a:pt x="83971" y="90689"/>
                  </a:lnTo>
                  <a:lnTo>
                    <a:pt x="83750" y="89963"/>
                  </a:lnTo>
                  <a:cubicBezTo>
                    <a:pt x="83672" y="89716"/>
                    <a:pt x="83594" y="89470"/>
                    <a:pt x="83491" y="89236"/>
                  </a:cubicBezTo>
                  <a:lnTo>
                    <a:pt x="83348" y="88873"/>
                  </a:lnTo>
                  <a:cubicBezTo>
                    <a:pt x="83309" y="88757"/>
                    <a:pt x="83257" y="88640"/>
                    <a:pt x="83205" y="88523"/>
                  </a:cubicBezTo>
                  <a:cubicBezTo>
                    <a:pt x="82719" y="87487"/>
                    <a:pt x="82137" y="86504"/>
                    <a:pt x="81469" y="85585"/>
                  </a:cubicBezTo>
                  <a:close/>
                  <a:moveTo>
                    <a:pt x="24151" y="0"/>
                  </a:moveTo>
                  <a:cubicBezTo>
                    <a:pt x="22867" y="467"/>
                    <a:pt x="21635" y="1064"/>
                    <a:pt x="20493" y="1816"/>
                  </a:cubicBezTo>
                  <a:cubicBezTo>
                    <a:pt x="19404" y="2529"/>
                    <a:pt x="18379" y="3333"/>
                    <a:pt x="17419" y="4215"/>
                  </a:cubicBezTo>
                  <a:cubicBezTo>
                    <a:pt x="15552" y="5940"/>
                    <a:pt x="13982" y="7769"/>
                    <a:pt x="12491" y="9598"/>
                  </a:cubicBezTo>
                  <a:cubicBezTo>
                    <a:pt x="10999" y="11440"/>
                    <a:pt x="9598" y="13256"/>
                    <a:pt x="8184" y="15046"/>
                  </a:cubicBezTo>
                  <a:lnTo>
                    <a:pt x="7121" y="16369"/>
                  </a:lnTo>
                  <a:lnTo>
                    <a:pt x="6018" y="17718"/>
                  </a:lnTo>
                  <a:cubicBezTo>
                    <a:pt x="5227" y="18690"/>
                    <a:pt x="4488" y="19715"/>
                    <a:pt x="3813" y="20779"/>
                  </a:cubicBezTo>
                  <a:cubicBezTo>
                    <a:pt x="2400" y="22971"/>
                    <a:pt x="1336" y="25370"/>
                    <a:pt x="675" y="27912"/>
                  </a:cubicBezTo>
                  <a:cubicBezTo>
                    <a:pt x="363" y="29209"/>
                    <a:pt x="156" y="30532"/>
                    <a:pt x="78" y="31868"/>
                  </a:cubicBezTo>
                  <a:cubicBezTo>
                    <a:pt x="0" y="33178"/>
                    <a:pt x="39" y="34501"/>
                    <a:pt x="169" y="35811"/>
                  </a:cubicBezTo>
                  <a:cubicBezTo>
                    <a:pt x="324" y="37095"/>
                    <a:pt x="558" y="38366"/>
                    <a:pt x="856" y="39625"/>
                  </a:cubicBezTo>
                  <a:cubicBezTo>
                    <a:pt x="1180" y="40870"/>
                    <a:pt x="1570" y="42089"/>
                    <a:pt x="2023" y="43282"/>
                  </a:cubicBezTo>
                  <a:cubicBezTo>
                    <a:pt x="2490" y="44463"/>
                    <a:pt x="3009" y="45617"/>
                    <a:pt x="3580" y="46745"/>
                  </a:cubicBezTo>
                  <a:cubicBezTo>
                    <a:pt x="3865" y="47290"/>
                    <a:pt x="4164" y="47848"/>
                    <a:pt x="4475" y="48393"/>
                  </a:cubicBezTo>
                  <a:cubicBezTo>
                    <a:pt x="4786" y="48924"/>
                    <a:pt x="5097" y="49469"/>
                    <a:pt x="5435" y="49988"/>
                  </a:cubicBezTo>
                  <a:lnTo>
                    <a:pt x="5979" y="50792"/>
                  </a:lnTo>
                  <a:cubicBezTo>
                    <a:pt x="6174" y="51077"/>
                    <a:pt x="6382" y="51376"/>
                    <a:pt x="6602" y="51674"/>
                  </a:cubicBezTo>
                  <a:cubicBezTo>
                    <a:pt x="6823" y="51972"/>
                    <a:pt x="7043" y="52297"/>
                    <a:pt x="7289" y="52608"/>
                  </a:cubicBezTo>
                  <a:lnTo>
                    <a:pt x="8029" y="53581"/>
                  </a:lnTo>
                  <a:cubicBezTo>
                    <a:pt x="9053" y="54891"/>
                    <a:pt x="10208" y="56279"/>
                    <a:pt x="11388" y="57589"/>
                  </a:cubicBezTo>
                  <a:cubicBezTo>
                    <a:pt x="13736" y="60248"/>
                    <a:pt x="16122" y="62725"/>
                    <a:pt x="17627" y="64398"/>
                  </a:cubicBezTo>
                  <a:cubicBezTo>
                    <a:pt x="18742" y="65630"/>
                    <a:pt x="19819" y="66850"/>
                    <a:pt x="20857" y="68095"/>
                  </a:cubicBezTo>
                  <a:lnTo>
                    <a:pt x="21622" y="69029"/>
                  </a:lnTo>
                  <a:cubicBezTo>
                    <a:pt x="21868" y="69340"/>
                    <a:pt x="22102" y="69651"/>
                    <a:pt x="22348" y="69975"/>
                  </a:cubicBezTo>
                  <a:cubicBezTo>
                    <a:pt x="22582" y="70300"/>
                    <a:pt x="22841" y="70611"/>
                    <a:pt x="23061" y="70935"/>
                  </a:cubicBezTo>
                  <a:lnTo>
                    <a:pt x="23749" y="71908"/>
                  </a:lnTo>
                  <a:cubicBezTo>
                    <a:pt x="23995" y="72219"/>
                    <a:pt x="24216" y="72556"/>
                    <a:pt x="24423" y="72894"/>
                  </a:cubicBezTo>
                  <a:cubicBezTo>
                    <a:pt x="24631" y="73218"/>
                    <a:pt x="24864" y="73542"/>
                    <a:pt x="25072" y="73879"/>
                  </a:cubicBezTo>
                  <a:cubicBezTo>
                    <a:pt x="25487" y="74567"/>
                    <a:pt x="25928" y="75228"/>
                    <a:pt x="26304" y="75916"/>
                  </a:cubicBezTo>
                  <a:lnTo>
                    <a:pt x="26914" y="76940"/>
                  </a:lnTo>
                  <a:lnTo>
                    <a:pt x="27471" y="77991"/>
                  </a:lnTo>
                  <a:lnTo>
                    <a:pt x="27757" y="78510"/>
                  </a:lnTo>
                  <a:lnTo>
                    <a:pt x="28016" y="79042"/>
                  </a:lnTo>
                  <a:lnTo>
                    <a:pt x="28548" y="80118"/>
                  </a:lnTo>
                  <a:cubicBezTo>
                    <a:pt x="29923" y="82985"/>
                    <a:pt x="31064" y="85942"/>
                    <a:pt x="31998" y="88977"/>
                  </a:cubicBezTo>
                  <a:cubicBezTo>
                    <a:pt x="32206" y="89742"/>
                    <a:pt x="32452" y="90508"/>
                    <a:pt x="32634" y="91273"/>
                  </a:cubicBezTo>
                  <a:lnTo>
                    <a:pt x="32932" y="92427"/>
                  </a:lnTo>
                  <a:lnTo>
                    <a:pt x="33191" y="93582"/>
                  </a:lnTo>
                  <a:lnTo>
                    <a:pt x="33321" y="94165"/>
                  </a:lnTo>
                  <a:lnTo>
                    <a:pt x="33438" y="94749"/>
                  </a:lnTo>
                  <a:lnTo>
                    <a:pt x="33658" y="95903"/>
                  </a:lnTo>
                  <a:cubicBezTo>
                    <a:pt x="33736" y="96292"/>
                    <a:pt x="33801" y="96694"/>
                    <a:pt x="33866" y="97084"/>
                  </a:cubicBezTo>
                  <a:cubicBezTo>
                    <a:pt x="33931" y="97473"/>
                    <a:pt x="33996" y="97862"/>
                    <a:pt x="34047" y="98251"/>
                  </a:cubicBezTo>
                  <a:cubicBezTo>
                    <a:pt x="34488" y="101377"/>
                    <a:pt x="34696" y="104529"/>
                    <a:pt x="34670" y="107693"/>
                  </a:cubicBezTo>
                  <a:lnTo>
                    <a:pt x="34657" y="108874"/>
                  </a:lnTo>
                  <a:lnTo>
                    <a:pt x="34605" y="110054"/>
                  </a:lnTo>
                  <a:cubicBezTo>
                    <a:pt x="34579" y="110845"/>
                    <a:pt x="34501" y="111623"/>
                    <a:pt x="34450" y="112402"/>
                  </a:cubicBezTo>
                  <a:cubicBezTo>
                    <a:pt x="34424" y="112804"/>
                    <a:pt x="34372" y="113193"/>
                    <a:pt x="34333" y="113582"/>
                  </a:cubicBezTo>
                  <a:cubicBezTo>
                    <a:pt x="34281" y="113971"/>
                    <a:pt x="34255" y="114360"/>
                    <a:pt x="34203" y="114749"/>
                  </a:cubicBezTo>
                  <a:cubicBezTo>
                    <a:pt x="34086" y="115527"/>
                    <a:pt x="33996" y="116306"/>
                    <a:pt x="33853" y="117084"/>
                  </a:cubicBezTo>
                  <a:cubicBezTo>
                    <a:pt x="33606" y="118627"/>
                    <a:pt x="33269" y="120158"/>
                    <a:pt x="32906" y="121675"/>
                  </a:cubicBezTo>
                  <a:cubicBezTo>
                    <a:pt x="32504" y="123193"/>
                    <a:pt x="32089" y="124685"/>
                    <a:pt x="31583" y="126176"/>
                  </a:cubicBezTo>
                  <a:cubicBezTo>
                    <a:pt x="30571" y="129159"/>
                    <a:pt x="29313" y="132156"/>
                    <a:pt x="28094" y="135255"/>
                  </a:cubicBezTo>
                  <a:cubicBezTo>
                    <a:pt x="26888" y="138355"/>
                    <a:pt x="25669" y="141559"/>
                    <a:pt x="24774" y="144957"/>
                  </a:cubicBezTo>
                  <a:cubicBezTo>
                    <a:pt x="23892" y="148356"/>
                    <a:pt x="23373" y="151845"/>
                    <a:pt x="23230" y="155360"/>
                  </a:cubicBezTo>
                  <a:cubicBezTo>
                    <a:pt x="23074" y="158849"/>
                    <a:pt x="23282" y="162351"/>
                    <a:pt x="23840" y="165801"/>
                  </a:cubicBezTo>
                  <a:cubicBezTo>
                    <a:pt x="24112" y="167526"/>
                    <a:pt x="24462" y="169225"/>
                    <a:pt x="24916" y="170911"/>
                  </a:cubicBezTo>
                  <a:cubicBezTo>
                    <a:pt x="25357" y="172597"/>
                    <a:pt x="25876" y="174245"/>
                    <a:pt x="26486" y="175879"/>
                  </a:cubicBezTo>
                  <a:cubicBezTo>
                    <a:pt x="26641" y="176294"/>
                    <a:pt x="26797" y="176696"/>
                    <a:pt x="26953" y="177098"/>
                  </a:cubicBezTo>
                  <a:lnTo>
                    <a:pt x="27458" y="178304"/>
                  </a:lnTo>
                  <a:lnTo>
                    <a:pt x="27990" y="179498"/>
                  </a:lnTo>
                  <a:cubicBezTo>
                    <a:pt x="28159" y="179900"/>
                    <a:pt x="28366" y="180289"/>
                    <a:pt x="28548" y="180678"/>
                  </a:cubicBezTo>
                  <a:cubicBezTo>
                    <a:pt x="29313" y="182247"/>
                    <a:pt x="30169" y="183765"/>
                    <a:pt x="31090" y="185243"/>
                  </a:cubicBezTo>
                  <a:cubicBezTo>
                    <a:pt x="32011" y="186722"/>
                    <a:pt x="33010" y="188149"/>
                    <a:pt x="34086" y="189524"/>
                  </a:cubicBezTo>
                  <a:cubicBezTo>
                    <a:pt x="35163" y="190899"/>
                    <a:pt x="36317" y="192209"/>
                    <a:pt x="37536" y="193467"/>
                  </a:cubicBezTo>
                  <a:cubicBezTo>
                    <a:pt x="39975" y="195944"/>
                    <a:pt x="42660" y="198175"/>
                    <a:pt x="45552" y="200108"/>
                  </a:cubicBezTo>
                  <a:cubicBezTo>
                    <a:pt x="46992" y="201080"/>
                    <a:pt x="48471" y="201975"/>
                    <a:pt x="50001" y="202805"/>
                  </a:cubicBezTo>
                  <a:cubicBezTo>
                    <a:pt x="51532" y="203623"/>
                    <a:pt x="53101" y="204349"/>
                    <a:pt x="54696" y="205010"/>
                  </a:cubicBezTo>
                  <a:cubicBezTo>
                    <a:pt x="56292" y="205685"/>
                    <a:pt x="57926" y="206256"/>
                    <a:pt x="59586" y="206761"/>
                  </a:cubicBezTo>
                  <a:cubicBezTo>
                    <a:pt x="61233" y="207254"/>
                    <a:pt x="62920" y="207682"/>
                    <a:pt x="64619" y="208019"/>
                  </a:cubicBezTo>
                  <a:cubicBezTo>
                    <a:pt x="66305" y="208344"/>
                    <a:pt x="68017" y="208590"/>
                    <a:pt x="69755" y="208759"/>
                  </a:cubicBezTo>
                  <a:cubicBezTo>
                    <a:pt x="70183" y="208798"/>
                    <a:pt x="70611" y="208837"/>
                    <a:pt x="71052" y="208863"/>
                  </a:cubicBezTo>
                  <a:lnTo>
                    <a:pt x="72349" y="208940"/>
                  </a:lnTo>
                  <a:lnTo>
                    <a:pt x="73646" y="208979"/>
                  </a:lnTo>
                  <a:cubicBezTo>
                    <a:pt x="73789" y="208984"/>
                    <a:pt x="73931" y="208985"/>
                    <a:pt x="74075" y="208985"/>
                  </a:cubicBezTo>
                  <a:cubicBezTo>
                    <a:pt x="74361" y="208985"/>
                    <a:pt x="74649" y="208979"/>
                    <a:pt x="74943" y="208979"/>
                  </a:cubicBezTo>
                  <a:cubicBezTo>
                    <a:pt x="78445" y="208966"/>
                    <a:pt x="81934" y="208538"/>
                    <a:pt x="85332" y="207708"/>
                  </a:cubicBezTo>
                  <a:cubicBezTo>
                    <a:pt x="87096" y="207280"/>
                    <a:pt x="88809" y="206684"/>
                    <a:pt x="90469" y="205944"/>
                  </a:cubicBezTo>
                  <a:lnTo>
                    <a:pt x="91091" y="205646"/>
                  </a:lnTo>
                  <a:lnTo>
                    <a:pt x="91714" y="205322"/>
                  </a:lnTo>
                  <a:lnTo>
                    <a:pt x="92025" y="205166"/>
                  </a:lnTo>
                  <a:lnTo>
                    <a:pt x="92323" y="204997"/>
                  </a:lnTo>
                  <a:lnTo>
                    <a:pt x="92933" y="204647"/>
                  </a:lnTo>
                  <a:cubicBezTo>
                    <a:pt x="93750" y="204167"/>
                    <a:pt x="94528" y="203635"/>
                    <a:pt x="95268" y="203052"/>
                  </a:cubicBezTo>
                  <a:cubicBezTo>
                    <a:pt x="96772" y="201884"/>
                    <a:pt x="98108" y="200523"/>
                    <a:pt x="99263" y="198992"/>
                  </a:cubicBezTo>
                  <a:cubicBezTo>
                    <a:pt x="100378" y="197500"/>
                    <a:pt x="101325" y="195866"/>
                    <a:pt x="102064" y="194141"/>
                  </a:cubicBezTo>
                  <a:cubicBezTo>
                    <a:pt x="102427" y="193298"/>
                    <a:pt x="102752" y="192429"/>
                    <a:pt x="103037" y="191547"/>
                  </a:cubicBezTo>
                  <a:cubicBezTo>
                    <a:pt x="103167" y="191106"/>
                    <a:pt x="103296" y="190678"/>
                    <a:pt x="103413" y="190224"/>
                  </a:cubicBezTo>
                  <a:cubicBezTo>
                    <a:pt x="103465" y="190004"/>
                    <a:pt x="103517" y="189796"/>
                    <a:pt x="103569" y="189563"/>
                  </a:cubicBezTo>
                  <a:lnTo>
                    <a:pt x="103724" y="188901"/>
                  </a:lnTo>
                  <a:cubicBezTo>
                    <a:pt x="104088" y="187137"/>
                    <a:pt x="104321" y="185347"/>
                    <a:pt x="104399" y="183557"/>
                  </a:cubicBezTo>
                  <a:cubicBezTo>
                    <a:pt x="104529" y="179990"/>
                    <a:pt x="104153" y="176437"/>
                    <a:pt x="103271" y="172973"/>
                  </a:cubicBezTo>
                  <a:cubicBezTo>
                    <a:pt x="103167" y="172545"/>
                    <a:pt x="103050" y="172130"/>
                    <a:pt x="102920" y="171715"/>
                  </a:cubicBezTo>
                  <a:cubicBezTo>
                    <a:pt x="102804" y="171300"/>
                    <a:pt x="102687" y="170872"/>
                    <a:pt x="102557" y="170457"/>
                  </a:cubicBezTo>
                  <a:cubicBezTo>
                    <a:pt x="102272" y="169640"/>
                    <a:pt x="102025" y="168810"/>
                    <a:pt x="101701" y="168006"/>
                  </a:cubicBezTo>
                  <a:cubicBezTo>
                    <a:pt x="101104" y="166384"/>
                    <a:pt x="100404" y="164828"/>
                    <a:pt x="99704" y="163285"/>
                  </a:cubicBezTo>
                  <a:cubicBezTo>
                    <a:pt x="96798" y="157137"/>
                    <a:pt x="93205" y="151598"/>
                    <a:pt x="90093" y="146021"/>
                  </a:cubicBezTo>
                  <a:cubicBezTo>
                    <a:pt x="89885" y="145684"/>
                    <a:pt x="89703" y="145333"/>
                    <a:pt x="89509" y="144983"/>
                  </a:cubicBezTo>
                  <a:lnTo>
                    <a:pt x="88951" y="143946"/>
                  </a:lnTo>
                  <a:cubicBezTo>
                    <a:pt x="88588" y="143245"/>
                    <a:pt x="88212" y="142558"/>
                    <a:pt x="87862" y="141844"/>
                  </a:cubicBezTo>
                  <a:lnTo>
                    <a:pt x="87343" y="140794"/>
                  </a:lnTo>
                  <a:lnTo>
                    <a:pt x="86863" y="139730"/>
                  </a:lnTo>
                  <a:lnTo>
                    <a:pt x="86604" y="139211"/>
                  </a:lnTo>
                  <a:lnTo>
                    <a:pt x="86383" y="138667"/>
                  </a:lnTo>
                  <a:lnTo>
                    <a:pt x="85916" y="137603"/>
                  </a:lnTo>
                  <a:lnTo>
                    <a:pt x="85488" y="136527"/>
                  </a:lnTo>
                  <a:lnTo>
                    <a:pt x="85268" y="135995"/>
                  </a:lnTo>
                  <a:lnTo>
                    <a:pt x="85073" y="135450"/>
                  </a:lnTo>
                  <a:lnTo>
                    <a:pt x="84684" y="134373"/>
                  </a:lnTo>
                  <a:lnTo>
                    <a:pt x="84334" y="133284"/>
                  </a:lnTo>
                  <a:lnTo>
                    <a:pt x="84152" y="132739"/>
                  </a:lnTo>
                  <a:cubicBezTo>
                    <a:pt x="84100" y="132558"/>
                    <a:pt x="84061" y="132376"/>
                    <a:pt x="84009" y="132194"/>
                  </a:cubicBezTo>
                  <a:lnTo>
                    <a:pt x="83698" y="131105"/>
                  </a:lnTo>
                  <a:lnTo>
                    <a:pt x="83452" y="130002"/>
                  </a:lnTo>
                  <a:lnTo>
                    <a:pt x="83322" y="129458"/>
                  </a:lnTo>
                  <a:lnTo>
                    <a:pt x="83218" y="128913"/>
                  </a:lnTo>
                  <a:lnTo>
                    <a:pt x="83024" y="127810"/>
                  </a:lnTo>
                  <a:lnTo>
                    <a:pt x="82881" y="126708"/>
                  </a:lnTo>
                  <a:lnTo>
                    <a:pt x="82816" y="126163"/>
                  </a:lnTo>
                  <a:lnTo>
                    <a:pt x="82777" y="125605"/>
                  </a:lnTo>
                  <a:lnTo>
                    <a:pt x="82699" y="124516"/>
                  </a:lnTo>
                  <a:lnTo>
                    <a:pt x="82686" y="123413"/>
                  </a:lnTo>
                  <a:lnTo>
                    <a:pt x="82686" y="122869"/>
                  </a:lnTo>
                  <a:lnTo>
                    <a:pt x="82712" y="122324"/>
                  </a:lnTo>
                  <a:cubicBezTo>
                    <a:pt x="82738" y="121961"/>
                    <a:pt x="82751" y="121598"/>
                    <a:pt x="82777" y="121247"/>
                  </a:cubicBezTo>
                  <a:lnTo>
                    <a:pt x="82907" y="120171"/>
                  </a:lnTo>
                  <a:cubicBezTo>
                    <a:pt x="83102" y="118705"/>
                    <a:pt x="83413" y="117253"/>
                    <a:pt x="83841" y="115839"/>
                  </a:cubicBezTo>
                  <a:cubicBezTo>
                    <a:pt x="84256" y="114373"/>
                    <a:pt x="84775" y="112882"/>
                    <a:pt x="85307" y="111377"/>
                  </a:cubicBezTo>
                  <a:cubicBezTo>
                    <a:pt x="86396" y="108342"/>
                    <a:pt x="87654" y="105216"/>
                    <a:pt x="88536" y="101753"/>
                  </a:cubicBezTo>
                  <a:cubicBezTo>
                    <a:pt x="88757" y="100897"/>
                    <a:pt x="88951" y="100002"/>
                    <a:pt x="89107" y="99107"/>
                  </a:cubicBezTo>
                  <a:lnTo>
                    <a:pt x="89224" y="98420"/>
                  </a:lnTo>
                  <a:lnTo>
                    <a:pt x="89275" y="98069"/>
                  </a:lnTo>
                  <a:lnTo>
                    <a:pt x="89314" y="97719"/>
                  </a:lnTo>
                  <a:lnTo>
                    <a:pt x="89392" y="97032"/>
                  </a:lnTo>
                  <a:lnTo>
                    <a:pt x="89401" y="96906"/>
                  </a:lnTo>
                  <a:lnTo>
                    <a:pt x="89401" y="96906"/>
                  </a:lnTo>
                  <a:cubicBezTo>
                    <a:pt x="89368" y="97251"/>
                    <a:pt x="89326" y="97596"/>
                    <a:pt x="89275" y="97940"/>
                  </a:cubicBezTo>
                  <a:cubicBezTo>
                    <a:pt x="88951" y="100209"/>
                    <a:pt x="88406" y="102453"/>
                    <a:pt x="87680" y="104645"/>
                  </a:cubicBezTo>
                  <a:cubicBezTo>
                    <a:pt x="86993" y="106747"/>
                    <a:pt x="86240" y="108744"/>
                    <a:pt x="85527" y="110690"/>
                  </a:cubicBezTo>
                  <a:cubicBezTo>
                    <a:pt x="84814" y="112635"/>
                    <a:pt x="84152" y="114529"/>
                    <a:pt x="83633" y="116396"/>
                  </a:cubicBezTo>
                  <a:cubicBezTo>
                    <a:pt x="83374" y="117330"/>
                    <a:pt x="83166" y="118251"/>
                    <a:pt x="82998" y="119172"/>
                  </a:cubicBezTo>
                  <a:cubicBezTo>
                    <a:pt x="82959" y="119393"/>
                    <a:pt x="82920" y="119626"/>
                    <a:pt x="82894" y="119847"/>
                  </a:cubicBezTo>
                  <a:lnTo>
                    <a:pt x="82803" y="120534"/>
                  </a:lnTo>
                  <a:lnTo>
                    <a:pt x="82725" y="121221"/>
                  </a:lnTo>
                  <a:cubicBezTo>
                    <a:pt x="82699" y="121455"/>
                    <a:pt x="82699" y="121688"/>
                    <a:pt x="82674" y="121922"/>
                  </a:cubicBezTo>
                  <a:cubicBezTo>
                    <a:pt x="82557" y="123777"/>
                    <a:pt x="82635" y="125657"/>
                    <a:pt x="82920" y="127499"/>
                  </a:cubicBezTo>
                  <a:cubicBezTo>
                    <a:pt x="83465" y="131248"/>
                    <a:pt x="84645" y="134970"/>
                    <a:pt x="86240" y="138589"/>
                  </a:cubicBezTo>
                  <a:cubicBezTo>
                    <a:pt x="87019" y="140392"/>
                    <a:pt x="87888" y="142182"/>
                    <a:pt x="88834" y="143946"/>
                  </a:cubicBezTo>
                  <a:cubicBezTo>
                    <a:pt x="89768" y="145710"/>
                    <a:pt x="90780" y="147474"/>
                    <a:pt x="91805" y="149238"/>
                  </a:cubicBezTo>
                  <a:cubicBezTo>
                    <a:pt x="93854" y="152779"/>
                    <a:pt x="95994" y="156345"/>
                    <a:pt x="97966" y="160107"/>
                  </a:cubicBezTo>
                  <a:cubicBezTo>
                    <a:pt x="98938" y="161988"/>
                    <a:pt x="99859" y="163920"/>
                    <a:pt x="100702" y="165905"/>
                  </a:cubicBezTo>
                  <a:cubicBezTo>
                    <a:pt x="101545" y="167915"/>
                    <a:pt x="102272" y="169977"/>
                    <a:pt x="102855" y="172066"/>
                  </a:cubicBezTo>
                  <a:cubicBezTo>
                    <a:pt x="103024" y="172597"/>
                    <a:pt x="103154" y="173155"/>
                    <a:pt x="103283" y="173687"/>
                  </a:cubicBezTo>
                  <a:lnTo>
                    <a:pt x="103465" y="174504"/>
                  </a:lnTo>
                  <a:lnTo>
                    <a:pt x="103634" y="175321"/>
                  </a:lnTo>
                  <a:cubicBezTo>
                    <a:pt x="103828" y="176424"/>
                    <a:pt x="103984" y="177526"/>
                    <a:pt x="104088" y="178642"/>
                  </a:cubicBezTo>
                  <a:cubicBezTo>
                    <a:pt x="104204" y="179757"/>
                    <a:pt x="104256" y="180872"/>
                    <a:pt x="104256" y="182001"/>
                  </a:cubicBezTo>
                  <a:cubicBezTo>
                    <a:pt x="104256" y="184258"/>
                    <a:pt x="104036" y="186515"/>
                    <a:pt x="103582" y="188720"/>
                  </a:cubicBezTo>
                  <a:cubicBezTo>
                    <a:pt x="103348" y="189848"/>
                    <a:pt x="103037" y="190950"/>
                    <a:pt x="102674" y="192040"/>
                  </a:cubicBezTo>
                  <a:cubicBezTo>
                    <a:pt x="101935" y="194258"/>
                    <a:pt x="100884" y="196359"/>
                    <a:pt x="99535" y="198279"/>
                  </a:cubicBezTo>
                  <a:cubicBezTo>
                    <a:pt x="98173" y="200237"/>
                    <a:pt x="96487" y="201949"/>
                    <a:pt x="94554" y="203350"/>
                  </a:cubicBezTo>
                  <a:cubicBezTo>
                    <a:pt x="93595" y="204038"/>
                    <a:pt x="92596" y="204647"/>
                    <a:pt x="91545" y="205192"/>
                  </a:cubicBezTo>
                  <a:cubicBezTo>
                    <a:pt x="90521" y="205724"/>
                    <a:pt x="89457" y="206178"/>
                    <a:pt x="88368" y="206567"/>
                  </a:cubicBezTo>
                  <a:cubicBezTo>
                    <a:pt x="87304" y="206943"/>
                    <a:pt x="86214" y="207267"/>
                    <a:pt x="85112" y="207540"/>
                  </a:cubicBezTo>
                  <a:cubicBezTo>
                    <a:pt x="84022" y="207799"/>
                    <a:pt x="82933" y="208019"/>
                    <a:pt x="81843" y="208188"/>
                  </a:cubicBezTo>
                  <a:cubicBezTo>
                    <a:pt x="79664" y="208525"/>
                    <a:pt x="77472" y="208707"/>
                    <a:pt x="75267" y="208733"/>
                  </a:cubicBezTo>
                  <a:cubicBezTo>
                    <a:pt x="75018" y="208737"/>
                    <a:pt x="74769" y="208738"/>
                    <a:pt x="74520" y="208738"/>
                  </a:cubicBezTo>
                  <a:cubicBezTo>
                    <a:pt x="70385" y="208738"/>
                    <a:pt x="66257" y="208231"/>
                    <a:pt x="62232" y="207228"/>
                  </a:cubicBezTo>
                  <a:cubicBezTo>
                    <a:pt x="53620" y="205114"/>
                    <a:pt x="45695" y="200821"/>
                    <a:pt x="39197" y="194777"/>
                  </a:cubicBezTo>
                  <a:cubicBezTo>
                    <a:pt x="35941" y="191703"/>
                    <a:pt x="33114" y="188201"/>
                    <a:pt x="30818" y="184361"/>
                  </a:cubicBezTo>
                  <a:cubicBezTo>
                    <a:pt x="28496" y="180509"/>
                    <a:pt x="26693" y="176372"/>
                    <a:pt x="25448" y="172053"/>
                  </a:cubicBezTo>
                  <a:lnTo>
                    <a:pt x="25448" y="172053"/>
                  </a:lnTo>
                  <a:cubicBezTo>
                    <a:pt x="25565" y="172351"/>
                    <a:pt x="25707" y="172623"/>
                    <a:pt x="25863" y="172896"/>
                  </a:cubicBezTo>
                  <a:cubicBezTo>
                    <a:pt x="25873" y="172909"/>
                    <a:pt x="25881" y="172916"/>
                    <a:pt x="25888" y="172916"/>
                  </a:cubicBezTo>
                  <a:cubicBezTo>
                    <a:pt x="25905" y="172916"/>
                    <a:pt x="25905" y="172855"/>
                    <a:pt x="25876" y="172701"/>
                  </a:cubicBezTo>
                  <a:cubicBezTo>
                    <a:pt x="25837" y="172494"/>
                    <a:pt x="25746" y="172104"/>
                    <a:pt x="25591" y="171482"/>
                  </a:cubicBezTo>
                  <a:lnTo>
                    <a:pt x="25591" y="171482"/>
                  </a:lnTo>
                  <a:cubicBezTo>
                    <a:pt x="26836" y="175840"/>
                    <a:pt x="28652" y="180029"/>
                    <a:pt x="30986" y="183908"/>
                  </a:cubicBezTo>
                  <a:cubicBezTo>
                    <a:pt x="33308" y="187786"/>
                    <a:pt x="36149" y="191314"/>
                    <a:pt x="39443" y="194388"/>
                  </a:cubicBezTo>
                  <a:cubicBezTo>
                    <a:pt x="42712" y="197436"/>
                    <a:pt x="46356" y="200043"/>
                    <a:pt x="50299" y="202144"/>
                  </a:cubicBezTo>
                  <a:cubicBezTo>
                    <a:pt x="54216" y="204219"/>
                    <a:pt x="58380" y="205802"/>
                    <a:pt x="62686" y="206839"/>
                  </a:cubicBezTo>
                  <a:cubicBezTo>
                    <a:pt x="66589" y="207794"/>
                    <a:pt x="70589" y="208267"/>
                    <a:pt x="74608" y="208267"/>
                  </a:cubicBezTo>
                  <a:cubicBezTo>
                    <a:pt x="75009" y="208267"/>
                    <a:pt x="75410" y="208262"/>
                    <a:pt x="75812" y="208253"/>
                  </a:cubicBezTo>
                  <a:cubicBezTo>
                    <a:pt x="76370" y="208227"/>
                    <a:pt x="76915" y="208214"/>
                    <a:pt x="77472" y="208175"/>
                  </a:cubicBezTo>
                  <a:cubicBezTo>
                    <a:pt x="78017" y="208149"/>
                    <a:pt x="78575" y="208110"/>
                    <a:pt x="79120" y="208058"/>
                  </a:cubicBezTo>
                  <a:cubicBezTo>
                    <a:pt x="80222" y="207955"/>
                    <a:pt x="81325" y="207812"/>
                    <a:pt x="82414" y="207617"/>
                  </a:cubicBezTo>
                  <a:cubicBezTo>
                    <a:pt x="84645" y="207254"/>
                    <a:pt x="86837" y="206671"/>
                    <a:pt x="88951" y="205866"/>
                  </a:cubicBezTo>
                  <a:cubicBezTo>
                    <a:pt x="90041" y="205438"/>
                    <a:pt x="91078" y="204946"/>
                    <a:pt x="92103" y="204388"/>
                  </a:cubicBezTo>
                  <a:cubicBezTo>
                    <a:pt x="95229" y="202663"/>
                    <a:pt x="97862" y="200185"/>
                    <a:pt x="99781" y="197176"/>
                  </a:cubicBezTo>
                  <a:cubicBezTo>
                    <a:pt x="101027" y="195205"/>
                    <a:pt x="101986" y="193078"/>
                    <a:pt x="102635" y="190834"/>
                  </a:cubicBezTo>
                  <a:cubicBezTo>
                    <a:pt x="102959" y="189744"/>
                    <a:pt x="103219" y="188629"/>
                    <a:pt x="103413" y="187500"/>
                  </a:cubicBezTo>
                  <a:cubicBezTo>
                    <a:pt x="103608" y="186385"/>
                    <a:pt x="103737" y="185256"/>
                    <a:pt x="103815" y="184115"/>
                  </a:cubicBezTo>
                  <a:cubicBezTo>
                    <a:pt x="103945" y="181871"/>
                    <a:pt x="103880" y="179614"/>
                    <a:pt x="103595" y="177383"/>
                  </a:cubicBezTo>
                  <a:cubicBezTo>
                    <a:pt x="103452" y="176268"/>
                    <a:pt x="103258" y="175152"/>
                    <a:pt x="103011" y="174063"/>
                  </a:cubicBezTo>
                  <a:cubicBezTo>
                    <a:pt x="102946" y="173778"/>
                    <a:pt x="102894" y="173505"/>
                    <a:pt x="102817" y="173233"/>
                  </a:cubicBezTo>
                  <a:cubicBezTo>
                    <a:pt x="102752" y="172973"/>
                    <a:pt x="102687" y="172688"/>
                    <a:pt x="102609" y="172429"/>
                  </a:cubicBezTo>
                  <a:lnTo>
                    <a:pt x="102142" y="170833"/>
                  </a:lnTo>
                  <a:cubicBezTo>
                    <a:pt x="100832" y="166618"/>
                    <a:pt x="98977" y="162662"/>
                    <a:pt x="96954" y="158888"/>
                  </a:cubicBezTo>
                  <a:cubicBezTo>
                    <a:pt x="94931" y="155126"/>
                    <a:pt x="92752" y="151520"/>
                    <a:pt x="90689" y="147928"/>
                  </a:cubicBezTo>
                  <a:cubicBezTo>
                    <a:pt x="89665" y="146125"/>
                    <a:pt x="88666" y="144348"/>
                    <a:pt x="87758" y="142532"/>
                  </a:cubicBezTo>
                  <a:cubicBezTo>
                    <a:pt x="86837" y="140716"/>
                    <a:pt x="85994" y="138874"/>
                    <a:pt x="85242" y="137019"/>
                  </a:cubicBezTo>
                  <a:cubicBezTo>
                    <a:pt x="85060" y="136553"/>
                    <a:pt x="84866" y="136086"/>
                    <a:pt x="84710" y="135619"/>
                  </a:cubicBezTo>
                  <a:lnTo>
                    <a:pt x="84450" y="134918"/>
                  </a:lnTo>
                  <a:cubicBezTo>
                    <a:pt x="84373" y="134685"/>
                    <a:pt x="84282" y="134451"/>
                    <a:pt x="84217" y="134205"/>
                  </a:cubicBezTo>
                  <a:lnTo>
                    <a:pt x="83763" y="132791"/>
                  </a:lnTo>
                  <a:lnTo>
                    <a:pt x="83361" y="131364"/>
                  </a:lnTo>
                  <a:cubicBezTo>
                    <a:pt x="82881" y="129484"/>
                    <a:pt x="82544" y="127564"/>
                    <a:pt x="82388" y="125618"/>
                  </a:cubicBezTo>
                  <a:cubicBezTo>
                    <a:pt x="82310" y="124672"/>
                    <a:pt x="82284" y="123712"/>
                    <a:pt x="82297" y="122752"/>
                  </a:cubicBezTo>
                  <a:lnTo>
                    <a:pt x="82375" y="121325"/>
                  </a:lnTo>
                  <a:lnTo>
                    <a:pt x="82531" y="119911"/>
                  </a:lnTo>
                  <a:cubicBezTo>
                    <a:pt x="82829" y="117966"/>
                    <a:pt x="83283" y="116046"/>
                    <a:pt x="83906" y="114179"/>
                  </a:cubicBezTo>
                  <a:cubicBezTo>
                    <a:pt x="84515" y="112246"/>
                    <a:pt x="85242" y="110287"/>
                    <a:pt x="85981" y="108251"/>
                  </a:cubicBezTo>
                  <a:cubicBezTo>
                    <a:pt x="86707" y="106228"/>
                    <a:pt x="87447" y="104126"/>
                    <a:pt x="88004" y="101909"/>
                  </a:cubicBezTo>
                  <a:cubicBezTo>
                    <a:pt x="88562" y="99691"/>
                    <a:pt x="88977" y="97330"/>
                    <a:pt x="88977" y="94866"/>
                  </a:cubicBezTo>
                  <a:cubicBezTo>
                    <a:pt x="88977" y="93620"/>
                    <a:pt x="88860" y="92375"/>
                    <a:pt x="88627" y="91156"/>
                  </a:cubicBezTo>
                  <a:cubicBezTo>
                    <a:pt x="88575" y="90845"/>
                    <a:pt x="88510" y="90546"/>
                    <a:pt x="88432" y="90235"/>
                  </a:cubicBezTo>
                  <a:lnTo>
                    <a:pt x="88316" y="89781"/>
                  </a:lnTo>
                  <a:lnTo>
                    <a:pt x="88186" y="89327"/>
                  </a:lnTo>
                  <a:lnTo>
                    <a:pt x="87901" y="88432"/>
                  </a:lnTo>
                  <a:cubicBezTo>
                    <a:pt x="87862" y="88277"/>
                    <a:pt x="87797" y="88134"/>
                    <a:pt x="87745" y="87991"/>
                  </a:cubicBezTo>
                  <a:lnTo>
                    <a:pt x="87563" y="87550"/>
                  </a:lnTo>
                  <a:lnTo>
                    <a:pt x="88095" y="87330"/>
                  </a:lnTo>
                  <a:cubicBezTo>
                    <a:pt x="87434" y="85657"/>
                    <a:pt x="86552" y="84074"/>
                    <a:pt x="85475" y="82622"/>
                  </a:cubicBezTo>
                  <a:cubicBezTo>
                    <a:pt x="84437" y="81247"/>
                    <a:pt x="83270" y="79963"/>
                    <a:pt x="81986" y="78795"/>
                  </a:cubicBezTo>
                  <a:cubicBezTo>
                    <a:pt x="79509" y="76500"/>
                    <a:pt x="76837" y="74697"/>
                    <a:pt x="74243" y="72985"/>
                  </a:cubicBezTo>
                  <a:lnTo>
                    <a:pt x="70391" y="70494"/>
                  </a:lnTo>
                  <a:cubicBezTo>
                    <a:pt x="69119" y="69664"/>
                    <a:pt x="67887" y="68847"/>
                    <a:pt x="66720" y="68004"/>
                  </a:cubicBezTo>
                  <a:cubicBezTo>
                    <a:pt x="66422" y="67796"/>
                    <a:pt x="66123" y="67589"/>
                    <a:pt x="65838" y="67368"/>
                  </a:cubicBezTo>
                  <a:cubicBezTo>
                    <a:pt x="65553" y="67148"/>
                    <a:pt x="65267" y="66940"/>
                    <a:pt x="64982" y="66720"/>
                  </a:cubicBezTo>
                  <a:lnTo>
                    <a:pt x="64165" y="66058"/>
                  </a:lnTo>
                  <a:lnTo>
                    <a:pt x="63361" y="65384"/>
                  </a:lnTo>
                  <a:cubicBezTo>
                    <a:pt x="62349" y="64489"/>
                    <a:pt x="61402" y="63529"/>
                    <a:pt x="60533" y="62491"/>
                  </a:cubicBezTo>
                  <a:cubicBezTo>
                    <a:pt x="59716" y="61506"/>
                    <a:pt x="59015" y="60442"/>
                    <a:pt x="58458" y="59288"/>
                  </a:cubicBezTo>
                  <a:cubicBezTo>
                    <a:pt x="58380" y="59158"/>
                    <a:pt x="58302" y="59015"/>
                    <a:pt x="58250" y="58873"/>
                  </a:cubicBezTo>
                  <a:lnTo>
                    <a:pt x="58069" y="58458"/>
                  </a:lnTo>
                  <a:lnTo>
                    <a:pt x="57900" y="58043"/>
                  </a:lnTo>
                  <a:lnTo>
                    <a:pt x="57757" y="57602"/>
                  </a:lnTo>
                  <a:lnTo>
                    <a:pt x="57615" y="57174"/>
                  </a:lnTo>
                  <a:cubicBezTo>
                    <a:pt x="57563" y="57031"/>
                    <a:pt x="57537" y="56875"/>
                    <a:pt x="57498" y="56720"/>
                  </a:cubicBezTo>
                  <a:cubicBezTo>
                    <a:pt x="57420" y="56421"/>
                    <a:pt x="57355" y="56123"/>
                    <a:pt x="57303" y="55825"/>
                  </a:cubicBezTo>
                  <a:cubicBezTo>
                    <a:pt x="57070" y="54605"/>
                    <a:pt x="56992" y="53347"/>
                    <a:pt x="57083" y="52115"/>
                  </a:cubicBezTo>
                  <a:cubicBezTo>
                    <a:pt x="57174" y="50857"/>
                    <a:pt x="57420" y="49625"/>
                    <a:pt x="57822" y="48444"/>
                  </a:cubicBezTo>
                  <a:cubicBezTo>
                    <a:pt x="58211" y="47277"/>
                    <a:pt x="58756" y="46162"/>
                    <a:pt x="59444" y="45124"/>
                  </a:cubicBezTo>
                  <a:cubicBezTo>
                    <a:pt x="59599" y="44878"/>
                    <a:pt x="59781" y="44631"/>
                    <a:pt x="59975" y="44398"/>
                  </a:cubicBezTo>
                  <a:lnTo>
                    <a:pt x="60261" y="44048"/>
                  </a:lnTo>
                  <a:cubicBezTo>
                    <a:pt x="60300" y="43983"/>
                    <a:pt x="60351" y="43918"/>
                    <a:pt x="60403" y="43866"/>
                  </a:cubicBezTo>
                  <a:lnTo>
                    <a:pt x="60559" y="43684"/>
                  </a:lnTo>
                  <a:cubicBezTo>
                    <a:pt x="60974" y="43217"/>
                    <a:pt x="61454" y="42738"/>
                    <a:pt x="61973" y="42258"/>
                  </a:cubicBezTo>
                  <a:cubicBezTo>
                    <a:pt x="62997" y="41285"/>
                    <a:pt x="64204" y="40247"/>
                    <a:pt x="65436" y="39015"/>
                  </a:cubicBezTo>
                  <a:cubicBezTo>
                    <a:pt x="66084" y="38366"/>
                    <a:pt x="66694" y="37679"/>
                    <a:pt x="67265" y="36966"/>
                  </a:cubicBezTo>
                  <a:cubicBezTo>
                    <a:pt x="67563" y="36590"/>
                    <a:pt x="67861" y="36187"/>
                    <a:pt x="68121" y="35772"/>
                  </a:cubicBezTo>
                  <a:cubicBezTo>
                    <a:pt x="68380" y="35357"/>
                    <a:pt x="68652" y="34942"/>
                    <a:pt x="68873" y="34501"/>
                  </a:cubicBezTo>
                  <a:cubicBezTo>
                    <a:pt x="69249" y="33788"/>
                    <a:pt x="69573" y="33049"/>
                    <a:pt x="69846" y="32296"/>
                  </a:cubicBezTo>
                  <a:cubicBezTo>
                    <a:pt x="70105" y="31557"/>
                    <a:pt x="70313" y="30792"/>
                    <a:pt x="70481" y="30027"/>
                  </a:cubicBezTo>
                  <a:cubicBezTo>
                    <a:pt x="70637" y="29287"/>
                    <a:pt x="70754" y="28535"/>
                    <a:pt x="70819" y="27783"/>
                  </a:cubicBezTo>
                  <a:cubicBezTo>
                    <a:pt x="70883" y="27043"/>
                    <a:pt x="70909" y="26317"/>
                    <a:pt x="70883" y="25578"/>
                  </a:cubicBezTo>
                  <a:cubicBezTo>
                    <a:pt x="70806" y="22841"/>
                    <a:pt x="70209" y="20130"/>
                    <a:pt x="69106" y="17614"/>
                  </a:cubicBezTo>
                  <a:cubicBezTo>
                    <a:pt x="68121" y="15318"/>
                    <a:pt x="66759" y="13204"/>
                    <a:pt x="65073" y="11375"/>
                  </a:cubicBezTo>
                  <a:cubicBezTo>
                    <a:pt x="64878" y="11142"/>
                    <a:pt x="64671" y="10934"/>
                    <a:pt x="64450" y="10727"/>
                  </a:cubicBezTo>
                  <a:cubicBezTo>
                    <a:pt x="64243" y="10506"/>
                    <a:pt x="64022" y="10311"/>
                    <a:pt x="63802" y="10117"/>
                  </a:cubicBezTo>
                  <a:cubicBezTo>
                    <a:pt x="63685" y="10013"/>
                    <a:pt x="63594" y="9922"/>
                    <a:pt x="63464" y="9819"/>
                  </a:cubicBezTo>
                  <a:lnTo>
                    <a:pt x="63101" y="9507"/>
                  </a:lnTo>
                  <a:cubicBezTo>
                    <a:pt x="62984" y="9417"/>
                    <a:pt x="62855" y="9313"/>
                    <a:pt x="62738" y="9222"/>
                  </a:cubicBezTo>
                  <a:lnTo>
                    <a:pt x="62375" y="8963"/>
                  </a:lnTo>
                  <a:cubicBezTo>
                    <a:pt x="61467" y="8314"/>
                    <a:pt x="60520" y="7756"/>
                    <a:pt x="59521" y="7276"/>
                  </a:cubicBezTo>
                  <a:lnTo>
                    <a:pt x="59521" y="7276"/>
                  </a:lnTo>
                  <a:cubicBezTo>
                    <a:pt x="60702" y="7912"/>
                    <a:pt x="61817" y="8677"/>
                    <a:pt x="62842" y="9546"/>
                  </a:cubicBezTo>
                  <a:cubicBezTo>
                    <a:pt x="63114" y="9780"/>
                    <a:pt x="63399" y="10026"/>
                    <a:pt x="63620" y="10260"/>
                  </a:cubicBezTo>
                  <a:lnTo>
                    <a:pt x="63983" y="10623"/>
                  </a:lnTo>
                  <a:cubicBezTo>
                    <a:pt x="64100" y="10740"/>
                    <a:pt x="64204" y="10869"/>
                    <a:pt x="64320" y="10986"/>
                  </a:cubicBezTo>
                  <a:lnTo>
                    <a:pt x="64658" y="11362"/>
                  </a:lnTo>
                  <a:lnTo>
                    <a:pt x="64982" y="11738"/>
                  </a:lnTo>
                  <a:cubicBezTo>
                    <a:pt x="65202" y="11998"/>
                    <a:pt x="65397" y="12257"/>
                    <a:pt x="65604" y="12529"/>
                  </a:cubicBezTo>
                  <a:cubicBezTo>
                    <a:pt x="67187" y="14657"/>
                    <a:pt x="68393" y="17043"/>
                    <a:pt x="69145" y="19598"/>
                  </a:cubicBezTo>
                  <a:cubicBezTo>
                    <a:pt x="69937" y="22166"/>
                    <a:pt x="70209" y="24864"/>
                    <a:pt x="69975" y="27536"/>
                  </a:cubicBezTo>
                  <a:cubicBezTo>
                    <a:pt x="69729" y="30312"/>
                    <a:pt x="68795" y="32997"/>
                    <a:pt x="67265" y="35318"/>
                  </a:cubicBezTo>
                  <a:cubicBezTo>
                    <a:pt x="66512" y="36434"/>
                    <a:pt x="65643" y="37472"/>
                    <a:pt x="64671" y="38418"/>
                  </a:cubicBezTo>
                  <a:cubicBezTo>
                    <a:pt x="63763" y="39313"/>
                    <a:pt x="62855" y="40105"/>
                    <a:pt x="62012" y="40883"/>
                  </a:cubicBezTo>
                  <a:cubicBezTo>
                    <a:pt x="61584" y="41259"/>
                    <a:pt x="61169" y="41635"/>
                    <a:pt x="60779" y="42011"/>
                  </a:cubicBezTo>
                  <a:cubicBezTo>
                    <a:pt x="60403" y="42400"/>
                    <a:pt x="60027" y="42776"/>
                    <a:pt x="59703" y="43153"/>
                  </a:cubicBezTo>
                  <a:cubicBezTo>
                    <a:pt x="59534" y="43347"/>
                    <a:pt x="59392" y="43542"/>
                    <a:pt x="59223" y="43736"/>
                  </a:cubicBezTo>
                  <a:lnTo>
                    <a:pt x="58990" y="44022"/>
                  </a:lnTo>
                  <a:cubicBezTo>
                    <a:pt x="58912" y="44125"/>
                    <a:pt x="58860" y="44229"/>
                    <a:pt x="58782" y="44333"/>
                  </a:cubicBezTo>
                  <a:lnTo>
                    <a:pt x="58354" y="44955"/>
                  </a:lnTo>
                  <a:lnTo>
                    <a:pt x="57978" y="45604"/>
                  </a:lnTo>
                  <a:cubicBezTo>
                    <a:pt x="55993" y="49236"/>
                    <a:pt x="55500" y="53503"/>
                    <a:pt x="56629" y="57485"/>
                  </a:cubicBezTo>
                  <a:lnTo>
                    <a:pt x="56862" y="58211"/>
                  </a:lnTo>
                  <a:lnTo>
                    <a:pt x="56927" y="58393"/>
                  </a:lnTo>
                  <a:lnTo>
                    <a:pt x="56992" y="58561"/>
                  </a:lnTo>
                  <a:lnTo>
                    <a:pt x="57135" y="58925"/>
                  </a:lnTo>
                  <a:cubicBezTo>
                    <a:pt x="57316" y="59392"/>
                    <a:pt x="57576" y="59845"/>
                    <a:pt x="57796" y="60312"/>
                  </a:cubicBezTo>
                  <a:cubicBezTo>
                    <a:pt x="58302" y="61246"/>
                    <a:pt x="58886" y="62128"/>
                    <a:pt x="59547" y="62945"/>
                  </a:cubicBezTo>
                  <a:cubicBezTo>
                    <a:pt x="60870" y="64632"/>
                    <a:pt x="62517" y="66136"/>
                    <a:pt x="64307" y="67550"/>
                  </a:cubicBezTo>
                  <a:cubicBezTo>
                    <a:pt x="67887" y="70364"/>
                    <a:pt x="72038" y="72738"/>
                    <a:pt x="76110" y="75553"/>
                  </a:cubicBezTo>
                  <a:cubicBezTo>
                    <a:pt x="77122" y="76279"/>
                    <a:pt x="78134" y="77005"/>
                    <a:pt x="79120" y="77797"/>
                  </a:cubicBezTo>
                  <a:cubicBezTo>
                    <a:pt x="79612" y="78186"/>
                    <a:pt x="80105" y="78614"/>
                    <a:pt x="80585" y="79029"/>
                  </a:cubicBezTo>
                  <a:cubicBezTo>
                    <a:pt x="80832" y="79223"/>
                    <a:pt x="81065" y="79457"/>
                    <a:pt x="81299" y="79677"/>
                  </a:cubicBezTo>
                  <a:cubicBezTo>
                    <a:pt x="81545" y="79885"/>
                    <a:pt x="81779" y="80105"/>
                    <a:pt x="82012" y="80339"/>
                  </a:cubicBezTo>
                  <a:lnTo>
                    <a:pt x="82699" y="81039"/>
                  </a:lnTo>
                  <a:cubicBezTo>
                    <a:pt x="82920" y="81286"/>
                    <a:pt x="83127" y="81532"/>
                    <a:pt x="83348" y="81778"/>
                  </a:cubicBezTo>
                  <a:lnTo>
                    <a:pt x="83672" y="82142"/>
                  </a:lnTo>
                  <a:lnTo>
                    <a:pt x="83984" y="82544"/>
                  </a:lnTo>
                  <a:cubicBezTo>
                    <a:pt x="84191" y="82803"/>
                    <a:pt x="84399" y="83063"/>
                    <a:pt x="84593" y="83322"/>
                  </a:cubicBezTo>
                  <a:lnTo>
                    <a:pt x="85164" y="84152"/>
                  </a:lnTo>
                  <a:cubicBezTo>
                    <a:pt x="85268" y="84295"/>
                    <a:pt x="85371" y="84437"/>
                    <a:pt x="85449" y="84580"/>
                  </a:cubicBezTo>
                  <a:lnTo>
                    <a:pt x="85709" y="85021"/>
                  </a:lnTo>
                  <a:lnTo>
                    <a:pt x="85968" y="85449"/>
                  </a:lnTo>
                  <a:cubicBezTo>
                    <a:pt x="86046" y="85605"/>
                    <a:pt x="86137" y="85734"/>
                    <a:pt x="86214" y="85903"/>
                  </a:cubicBezTo>
                  <a:lnTo>
                    <a:pt x="86655" y="86824"/>
                  </a:lnTo>
                  <a:lnTo>
                    <a:pt x="86772" y="87044"/>
                  </a:lnTo>
                  <a:lnTo>
                    <a:pt x="86863" y="87291"/>
                  </a:lnTo>
                  <a:lnTo>
                    <a:pt x="87058" y="87758"/>
                  </a:lnTo>
                  <a:lnTo>
                    <a:pt x="87239" y="88238"/>
                  </a:lnTo>
                  <a:cubicBezTo>
                    <a:pt x="87278" y="88316"/>
                    <a:pt x="87304" y="88406"/>
                    <a:pt x="87330" y="88484"/>
                  </a:cubicBezTo>
                  <a:lnTo>
                    <a:pt x="87408" y="88731"/>
                  </a:lnTo>
                  <a:lnTo>
                    <a:pt x="87706" y="89703"/>
                  </a:lnTo>
                  <a:cubicBezTo>
                    <a:pt x="87758" y="89872"/>
                    <a:pt x="87797" y="90041"/>
                    <a:pt x="87836" y="90209"/>
                  </a:cubicBezTo>
                  <a:lnTo>
                    <a:pt x="87952" y="90702"/>
                  </a:lnTo>
                  <a:cubicBezTo>
                    <a:pt x="88225" y="92038"/>
                    <a:pt x="88368" y="93400"/>
                    <a:pt x="88355" y="94762"/>
                  </a:cubicBezTo>
                  <a:cubicBezTo>
                    <a:pt x="88355" y="97460"/>
                    <a:pt x="87836" y="100041"/>
                    <a:pt x="87148" y="102479"/>
                  </a:cubicBezTo>
                  <a:cubicBezTo>
                    <a:pt x="86448" y="104931"/>
                    <a:pt x="85579" y="107252"/>
                    <a:pt x="84749" y="109522"/>
                  </a:cubicBezTo>
                  <a:cubicBezTo>
                    <a:pt x="83919" y="111792"/>
                    <a:pt x="83115" y="114023"/>
                    <a:pt x="82505" y="116254"/>
                  </a:cubicBezTo>
                  <a:cubicBezTo>
                    <a:pt x="82207" y="117356"/>
                    <a:pt x="81960" y="118472"/>
                    <a:pt x="81792" y="119587"/>
                  </a:cubicBezTo>
                  <a:lnTo>
                    <a:pt x="81597" y="121260"/>
                  </a:lnTo>
                  <a:lnTo>
                    <a:pt x="81506" y="122960"/>
                  </a:lnTo>
                  <a:cubicBezTo>
                    <a:pt x="81467" y="125229"/>
                    <a:pt x="81701" y="127512"/>
                    <a:pt x="82168" y="129743"/>
                  </a:cubicBezTo>
                  <a:cubicBezTo>
                    <a:pt x="83102" y="134257"/>
                    <a:pt x="84891" y="138654"/>
                    <a:pt x="87032" y="142882"/>
                  </a:cubicBezTo>
                  <a:lnTo>
                    <a:pt x="87862" y="144452"/>
                  </a:lnTo>
                  <a:lnTo>
                    <a:pt x="88718" y="146021"/>
                  </a:lnTo>
                  <a:lnTo>
                    <a:pt x="89600" y="147590"/>
                  </a:lnTo>
                  <a:lnTo>
                    <a:pt x="90482" y="149160"/>
                  </a:lnTo>
                  <a:cubicBezTo>
                    <a:pt x="91701" y="151235"/>
                    <a:pt x="92933" y="153336"/>
                    <a:pt x="94152" y="155450"/>
                  </a:cubicBezTo>
                  <a:cubicBezTo>
                    <a:pt x="96591" y="159692"/>
                    <a:pt x="98938" y="164076"/>
                    <a:pt x="100663" y="168797"/>
                  </a:cubicBezTo>
                  <a:cubicBezTo>
                    <a:pt x="101091" y="169977"/>
                    <a:pt x="101481" y="171184"/>
                    <a:pt x="101818" y="172403"/>
                  </a:cubicBezTo>
                  <a:cubicBezTo>
                    <a:pt x="102168" y="173622"/>
                    <a:pt x="102453" y="174867"/>
                    <a:pt x="102661" y="176125"/>
                  </a:cubicBezTo>
                  <a:cubicBezTo>
                    <a:pt x="103089" y="178642"/>
                    <a:pt x="103232" y="181197"/>
                    <a:pt x="103102" y="183752"/>
                  </a:cubicBezTo>
                  <a:cubicBezTo>
                    <a:pt x="102985" y="186320"/>
                    <a:pt x="102531" y="188862"/>
                    <a:pt x="101740" y="191314"/>
                  </a:cubicBezTo>
                  <a:cubicBezTo>
                    <a:pt x="100962" y="193804"/>
                    <a:pt x="99756" y="196152"/>
                    <a:pt x="98173" y="198240"/>
                  </a:cubicBezTo>
                  <a:cubicBezTo>
                    <a:pt x="97382" y="199290"/>
                    <a:pt x="96487" y="200263"/>
                    <a:pt x="95501" y="201132"/>
                  </a:cubicBezTo>
                  <a:cubicBezTo>
                    <a:pt x="94515" y="202001"/>
                    <a:pt x="93452" y="202779"/>
                    <a:pt x="92323" y="203454"/>
                  </a:cubicBezTo>
                  <a:cubicBezTo>
                    <a:pt x="90523" y="204496"/>
                    <a:pt x="88612" y="205325"/>
                    <a:pt x="86618" y="205926"/>
                  </a:cubicBezTo>
                  <a:lnTo>
                    <a:pt x="86618" y="205926"/>
                  </a:lnTo>
                  <a:cubicBezTo>
                    <a:pt x="86665" y="205911"/>
                    <a:pt x="86712" y="205895"/>
                    <a:pt x="86759" y="205879"/>
                  </a:cubicBezTo>
                  <a:cubicBezTo>
                    <a:pt x="87278" y="205711"/>
                    <a:pt x="87784" y="205542"/>
                    <a:pt x="88290" y="205348"/>
                  </a:cubicBezTo>
                  <a:cubicBezTo>
                    <a:pt x="89314" y="204958"/>
                    <a:pt x="90326" y="204517"/>
                    <a:pt x="91299" y="203999"/>
                  </a:cubicBezTo>
                  <a:cubicBezTo>
                    <a:pt x="92285" y="203480"/>
                    <a:pt x="93218" y="202883"/>
                    <a:pt x="94126" y="202222"/>
                  </a:cubicBezTo>
                  <a:cubicBezTo>
                    <a:pt x="95034" y="201534"/>
                    <a:pt x="95890" y="200782"/>
                    <a:pt x="96669" y="199952"/>
                  </a:cubicBezTo>
                  <a:cubicBezTo>
                    <a:pt x="97447" y="199122"/>
                    <a:pt x="98160" y="198240"/>
                    <a:pt x="98796" y="197293"/>
                  </a:cubicBezTo>
                  <a:cubicBezTo>
                    <a:pt x="99431" y="196346"/>
                    <a:pt x="100002" y="195360"/>
                    <a:pt x="100482" y="194323"/>
                  </a:cubicBezTo>
                  <a:cubicBezTo>
                    <a:pt x="101442" y="192273"/>
                    <a:pt x="102129" y="190107"/>
                    <a:pt x="102531" y="187876"/>
                  </a:cubicBezTo>
                  <a:cubicBezTo>
                    <a:pt x="102726" y="186761"/>
                    <a:pt x="102868" y="185646"/>
                    <a:pt x="102959" y="184517"/>
                  </a:cubicBezTo>
                  <a:cubicBezTo>
                    <a:pt x="103037" y="183389"/>
                    <a:pt x="103063" y="182273"/>
                    <a:pt x="103024" y="181145"/>
                  </a:cubicBezTo>
                  <a:cubicBezTo>
                    <a:pt x="102959" y="178888"/>
                    <a:pt x="102687" y="176644"/>
                    <a:pt x="102194" y="174439"/>
                  </a:cubicBezTo>
                  <a:cubicBezTo>
                    <a:pt x="102077" y="173894"/>
                    <a:pt x="101935" y="173337"/>
                    <a:pt x="101792" y="172792"/>
                  </a:cubicBezTo>
                  <a:lnTo>
                    <a:pt x="101312" y="171184"/>
                  </a:lnTo>
                  <a:cubicBezTo>
                    <a:pt x="101143" y="170652"/>
                    <a:pt x="100962" y="170133"/>
                    <a:pt x="100780" y="169601"/>
                  </a:cubicBezTo>
                  <a:cubicBezTo>
                    <a:pt x="100702" y="169329"/>
                    <a:pt x="100599" y="169069"/>
                    <a:pt x="100495" y="168810"/>
                  </a:cubicBezTo>
                  <a:lnTo>
                    <a:pt x="100210" y="168032"/>
                  </a:lnTo>
                  <a:cubicBezTo>
                    <a:pt x="99405" y="165956"/>
                    <a:pt x="98484" y="163933"/>
                    <a:pt x="97486" y="161975"/>
                  </a:cubicBezTo>
                  <a:cubicBezTo>
                    <a:pt x="93530" y="154114"/>
                    <a:pt x="88510" y="147046"/>
                    <a:pt x="85190" y="139471"/>
                  </a:cubicBezTo>
                  <a:cubicBezTo>
                    <a:pt x="84360" y="137603"/>
                    <a:pt x="83633" y="135696"/>
                    <a:pt x="83024" y="133738"/>
                  </a:cubicBezTo>
                  <a:cubicBezTo>
                    <a:pt x="82427" y="131831"/>
                    <a:pt x="81973" y="129886"/>
                    <a:pt x="81675" y="127914"/>
                  </a:cubicBezTo>
                  <a:cubicBezTo>
                    <a:pt x="81389" y="125995"/>
                    <a:pt x="81299" y="124062"/>
                    <a:pt x="81402" y="122116"/>
                  </a:cubicBezTo>
                  <a:lnTo>
                    <a:pt x="81441" y="121403"/>
                  </a:lnTo>
                  <a:lnTo>
                    <a:pt x="81454" y="121221"/>
                  </a:lnTo>
                  <a:lnTo>
                    <a:pt x="81467" y="121053"/>
                  </a:lnTo>
                  <a:lnTo>
                    <a:pt x="81519" y="120703"/>
                  </a:lnTo>
                  <a:lnTo>
                    <a:pt x="81610" y="119989"/>
                  </a:lnTo>
                  <a:cubicBezTo>
                    <a:pt x="81636" y="119756"/>
                    <a:pt x="81662" y="119522"/>
                    <a:pt x="81701" y="119289"/>
                  </a:cubicBezTo>
                  <a:cubicBezTo>
                    <a:pt x="81856" y="118355"/>
                    <a:pt x="82077" y="117434"/>
                    <a:pt x="82323" y="116500"/>
                  </a:cubicBezTo>
                  <a:cubicBezTo>
                    <a:pt x="83024" y="113854"/>
                    <a:pt x="84022" y="111234"/>
                    <a:pt x="85008" y="108562"/>
                  </a:cubicBezTo>
                  <a:cubicBezTo>
                    <a:pt x="85994" y="105877"/>
                    <a:pt x="86993" y="103141"/>
                    <a:pt x="87641" y="100222"/>
                  </a:cubicBezTo>
                  <a:cubicBezTo>
                    <a:pt x="87978" y="98744"/>
                    <a:pt x="88186" y="97239"/>
                    <a:pt x="88264" y="95722"/>
                  </a:cubicBezTo>
                  <a:cubicBezTo>
                    <a:pt x="88329" y="94165"/>
                    <a:pt x="88225" y="92609"/>
                    <a:pt x="87939" y="91078"/>
                  </a:cubicBezTo>
                  <a:cubicBezTo>
                    <a:pt x="87330" y="88030"/>
                    <a:pt x="85994" y="85177"/>
                    <a:pt x="84035" y="82764"/>
                  </a:cubicBezTo>
                  <a:cubicBezTo>
                    <a:pt x="83115" y="81597"/>
                    <a:pt x="82090" y="80507"/>
                    <a:pt x="80987" y="79522"/>
                  </a:cubicBezTo>
                  <a:cubicBezTo>
                    <a:pt x="79924" y="78562"/>
                    <a:pt x="78808" y="77654"/>
                    <a:pt x="77641" y="76798"/>
                  </a:cubicBezTo>
                  <a:cubicBezTo>
                    <a:pt x="76513" y="75968"/>
                    <a:pt x="75358" y="75177"/>
                    <a:pt x="74204" y="74411"/>
                  </a:cubicBezTo>
                  <a:cubicBezTo>
                    <a:pt x="73049" y="73659"/>
                    <a:pt x="71908" y="72920"/>
                    <a:pt x="70780" y="72193"/>
                  </a:cubicBezTo>
                  <a:cubicBezTo>
                    <a:pt x="68523" y="70741"/>
                    <a:pt x="66318" y="69301"/>
                    <a:pt x="64294" y="67732"/>
                  </a:cubicBezTo>
                  <a:cubicBezTo>
                    <a:pt x="63296" y="66953"/>
                    <a:pt x="62336" y="66136"/>
                    <a:pt x="61428" y="65267"/>
                  </a:cubicBezTo>
                  <a:cubicBezTo>
                    <a:pt x="60546" y="64424"/>
                    <a:pt x="59742" y="63516"/>
                    <a:pt x="58990" y="62543"/>
                  </a:cubicBezTo>
                  <a:cubicBezTo>
                    <a:pt x="58289" y="61596"/>
                    <a:pt x="57680" y="60585"/>
                    <a:pt x="57174" y="59521"/>
                  </a:cubicBezTo>
                  <a:cubicBezTo>
                    <a:pt x="56694" y="58471"/>
                    <a:pt x="56331" y="57368"/>
                    <a:pt x="56097" y="56240"/>
                  </a:cubicBezTo>
                  <a:lnTo>
                    <a:pt x="55954" y="55384"/>
                  </a:lnTo>
                  <a:cubicBezTo>
                    <a:pt x="55916" y="55098"/>
                    <a:pt x="55890" y="54813"/>
                    <a:pt x="55864" y="54528"/>
                  </a:cubicBezTo>
                  <a:cubicBezTo>
                    <a:pt x="55825" y="54242"/>
                    <a:pt x="55812" y="53944"/>
                    <a:pt x="55812" y="53659"/>
                  </a:cubicBezTo>
                  <a:lnTo>
                    <a:pt x="55799" y="53231"/>
                  </a:lnTo>
                  <a:cubicBezTo>
                    <a:pt x="55786" y="53075"/>
                    <a:pt x="55799" y="52932"/>
                    <a:pt x="55799" y="52790"/>
                  </a:cubicBezTo>
                  <a:cubicBezTo>
                    <a:pt x="55825" y="51635"/>
                    <a:pt x="55980" y="50481"/>
                    <a:pt x="56253" y="49352"/>
                  </a:cubicBezTo>
                  <a:cubicBezTo>
                    <a:pt x="56382" y="48795"/>
                    <a:pt x="56551" y="48237"/>
                    <a:pt x="56746" y="47692"/>
                  </a:cubicBezTo>
                  <a:lnTo>
                    <a:pt x="57070" y="46888"/>
                  </a:lnTo>
                  <a:cubicBezTo>
                    <a:pt x="57109" y="46758"/>
                    <a:pt x="57174" y="46629"/>
                    <a:pt x="57239" y="46499"/>
                  </a:cubicBezTo>
                  <a:lnTo>
                    <a:pt x="57420" y="46110"/>
                  </a:lnTo>
                  <a:cubicBezTo>
                    <a:pt x="57485" y="45980"/>
                    <a:pt x="57550" y="45850"/>
                    <a:pt x="57615" y="45721"/>
                  </a:cubicBezTo>
                  <a:lnTo>
                    <a:pt x="57822" y="45358"/>
                  </a:lnTo>
                  <a:lnTo>
                    <a:pt x="58030" y="44981"/>
                  </a:lnTo>
                  <a:lnTo>
                    <a:pt x="58133" y="44800"/>
                  </a:lnTo>
                  <a:lnTo>
                    <a:pt x="58263" y="44618"/>
                  </a:lnTo>
                  <a:lnTo>
                    <a:pt x="58730" y="43918"/>
                  </a:lnTo>
                  <a:lnTo>
                    <a:pt x="59262" y="43256"/>
                  </a:lnTo>
                  <a:cubicBezTo>
                    <a:pt x="59625" y="42802"/>
                    <a:pt x="60014" y="42361"/>
                    <a:pt x="60429" y="41959"/>
                  </a:cubicBezTo>
                  <a:cubicBezTo>
                    <a:pt x="60857" y="41531"/>
                    <a:pt x="61311" y="41103"/>
                    <a:pt x="61778" y="40675"/>
                  </a:cubicBezTo>
                  <a:cubicBezTo>
                    <a:pt x="62725" y="39819"/>
                    <a:pt x="63737" y="38924"/>
                    <a:pt x="64722" y="37913"/>
                  </a:cubicBezTo>
                  <a:cubicBezTo>
                    <a:pt x="65228" y="37407"/>
                    <a:pt x="65708" y="36862"/>
                    <a:pt x="66175" y="36265"/>
                  </a:cubicBezTo>
                  <a:lnTo>
                    <a:pt x="66525" y="35824"/>
                  </a:lnTo>
                  <a:cubicBezTo>
                    <a:pt x="66629" y="35682"/>
                    <a:pt x="66733" y="35513"/>
                    <a:pt x="66850" y="35357"/>
                  </a:cubicBezTo>
                  <a:cubicBezTo>
                    <a:pt x="67070" y="35033"/>
                    <a:pt x="67265" y="34709"/>
                    <a:pt x="67459" y="34385"/>
                  </a:cubicBezTo>
                  <a:cubicBezTo>
                    <a:pt x="68224" y="33062"/>
                    <a:pt x="68795" y="31648"/>
                    <a:pt x="69171" y="30182"/>
                  </a:cubicBezTo>
                  <a:cubicBezTo>
                    <a:pt x="69859" y="27290"/>
                    <a:pt x="69872" y="24281"/>
                    <a:pt x="69223" y="21388"/>
                  </a:cubicBezTo>
                  <a:cubicBezTo>
                    <a:pt x="68588" y="18535"/>
                    <a:pt x="67407" y="15824"/>
                    <a:pt x="65734" y="13437"/>
                  </a:cubicBezTo>
                  <a:lnTo>
                    <a:pt x="65410" y="12983"/>
                  </a:lnTo>
                  <a:lnTo>
                    <a:pt x="65073" y="12555"/>
                  </a:lnTo>
                  <a:cubicBezTo>
                    <a:pt x="64865" y="12257"/>
                    <a:pt x="64619" y="11985"/>
                    <a:pt x="64372" y="11699"/>
                  </a:cubicBezTo>
                  <a:cubicBezTo>
                    <a:pt x="64126" y="11427"/>
                    <a:pt x="63892" y="11155"/>
                    <a:pt x="63633" y="10895"/>
                  </a:cubicBezTo>
                  <a:cubicBezTo>
                    <a:pt x="63374" y="10636"/>
                    <a:pt x="63127" y="10376"/>
                    <a:pt x="62816" y="10104"/>
                  </a:cubicBezTo>
                  <a:cubicBezTo>
                    <a:pt x="61687" y="9131"/>
                    <a:pt x="60468" y="8288"/>
                    <a:pt x="59158" y="7588"/>
                  </a:cubicBezTo>
                  <a:cubicBezTo>
                    <a:pt x="58082" y="6991"/>
                    <a:pt x="57005" y="6459"/>
                    <a:pt x="55916" y="5992"/>
                  </a:cubicBezTo>
                  <a:cubicBezTo>
                    <a:pt x="54826" y="5512"/>
                    <a:pt x="53724" y="5084"/>
                    <a:pt x="52634" y="4669"/>
                  </a:cubicBezTo>
                  <a:cubicBezTo>
                    <a:pt x="49703" y="3813"/>
                    <a:pt x="47070" y="3230"/>
                    <a:pt x="44722" y="2763"/>
                  </a:cubicBezTo>
                  <a:cubicBezTo>
                    <a:pt x="41686" y="2217"/>
                    <a:pt x="39127" y="1946"/>
                    <a:pt x="37704" y="1946"/>
                  </a:cubicBezTo>
                  <a:cubicBezTo>
                    <a:pt x="36963" y="1946"/>
                    <a:pt x="36530" y="2019"/>
                    <a:pt x="36499" y="2166"/>
                  </a:cubicBezTo>
                  <a:cubicBezTo>
                    <a:pt x="36460" y="2387"/>
                    <a:pt x="37277" y="2750"/>
                    <a:pt x="39210" y="3385"/>
                  </a:cubicBezTo>
                  <a:cubicBezTo>
                    <a:pt x="40169" y="3710"/>
                    <a:pt x="41415" y="4099"/>
                    <a:pt x="42958" y="4579"/>
                  </a:cubicBezTo>
                  <a:cubicBezTo>
                    <a:pt x="44502" y="5071"/>
                    <a:pt x="46356" y="5668"/>
                    <a:pt x="48509" y="6433"/>
                  </a:cubicBezTo>
                  <a:cubicBezTo>
                    <a:pt x="49599" y="6758"/>
                    <a:pt x="50961" y="7212"/>
                    <a:pt x="52375" y="7730"/>
                  </a:cubicBezTo>
                  <a:cubicBezTo>
                    <a:pt x="53775" y="8249"/>
                    <a:pt x="55228" y="8846"/>
                    <a:pt x="56512" y="9455"/>
                  </a:cubicBezTo>
                  <a:cubicBezTo>
                    <a:pt x="57602" y="9974"/>
                    <a:pt x="58652" y="10571"/>
                    <a:pt x="59651" y="11245"/>
                  </a:cubicBezTo>
                  <a:lnTo>
                    <a:pt x="59923" y="11427"/>
                  </a:lnTo>
                  <a:lnTo>
                    <a:pt x="60157" y="11621"/>
                  </a:lnTo>
                  <a:lnTo>
                    <a:pt x="60520" y="11894"/>
                  </a:lnTo>
                  <a:cubicBezTo>
                    <a:pt x="60624" y="11972"/>
                    <a:pt x="60689" y="12050"/>
                    <a:pt x="60741" y="12088"/>
                  </a:cubicBezTo>
                  <a:lnTo>
                    <a:pt x="60818" y="12153"/>
                  </a:lnTo>
                  <a:cubicBezTo>
                    <a:pt x="61026" y="12361"/>
                    <a:pt x="61182" y="12607"/>
                    <a:pt x="61285" y="12880"/>
                  </a:cubicBezTo>
                  <a:cubicBezTo>
                    <a:pt x="61337" y="13035"/>
                    <a:pt x="61285" y="13087"/>
                    <a:pt x="61169" y="13087"/>
                  </a:cubicBezTo>
                  <a:cubicBezTo>
                    <a:pt x="61000" y="13061"/>
                    <a:pt x="60831" y="13009"/>
                    <a:pt x="60689" y="12919"/>
                  </a:cubicBezTo>
                  <a:cubicBezTo>
                    <a:pt x="60481" y="12841"/>
                    <a:pt x="60248" y="12750"/>
                    <a:pt x="60014" y="12646"/>
                  </a:cubicBezTo>
                  <a:lnTo>
                    <a:pt x="60014" y="12646"/>
                  </a:lnTo>
                  <a:lnTo>
                    <a:pt x="60481" y="13048"/>
                  </a:lnTo>
                  <a:cubicBezTo>
                    <a:pt x="60637" y="13191"/>
                    <a:pt x="60792" y="13347"/>
                    <a:pt x="60948" y="13502"/>
                  </a:cubicBezTo>
                  <a:cubicBezTo>
                    <a:pt x="61246" y="13813"/>
                    <a:pt x="61532" y="14125"/>
                    <a:pt x="61817" y="14462"/>
                  </a:cubicBezTo>
                  <a:cubicBezTo>
                    <a:pt x="62375" y="15124"/>
                    <a:pt x="62881" y="15837"/>
                    <a:pt x="63335" y="16576"/>
                  </a:cubicBezTo>
                  <a:cubicBezTo>
                    <a:pt x="64243" y="18055"/>
                    <a:pt x="64930" y="19663"/>
                    <a:pt x="65384" y="21336"/>
                  </a:cubicBezTo>
                  <a:cubicBezTo>
                    <a:pt x="65851" y="22997"/>
                    <a:pt x="66058" y="24735"/>
                    <a:pt x="65981" y="26460"/>
                  </a:cubicBezTo>
                  <a:cubicBezTo>
                    <a:pt x="65929" y="28146"/>
                    <a:pt x="65540" y="29819"/>
                    <a:pt x="64865" y="31375"/>
                  </a:cubicBezTo>
                  <a:cubicBezTo>
                    <a:pt x="64191" y="32919"/>
                    <a:pt x="63166" y="34229"/>
                    <a:pt x="61934" y="35487"/>
                  </a:cubicBezTo>
                  <a:cubicBezTo>
                    <a:pt x="60702" y="36745"/>
                    <a:pt x="59275" y="37925"/>
                    <a:pt x="57887" y="39300"/>
                  </a:cubicBezTo>
                  <a:cubicBezTo>
                    <a:pt x="57537" y="39651"/>
                    <a:pt x="57187" y="40001"/>
                    <a:pt x="56862" y="40377"/>
                  </a:cubicBezTo>
                  <a:lnTo>
                    <a:pt x="56616" y="40662"/>
                  </a:lnTo>
                  <a:cubicBezTo>
                    <a:pt x="56551" y="40753"/>
                    <a:pt x="56460" y="40857"/>
                    <a:pt x="56382" y="40961"/>
                  </a:cubicBezTo>
                  <a:lnTo>
                    <a:pt x="55916" y="41557"/>
                  </a:lnTo>
                  <a:cubicBezTo>
                    <a:pt x="55747" y="41752"/>
                    <a:pt x="55617" y="41959"/>
                    <a:pt x="55475" y="42167"/>
                  </a:cubicBezTo>
                  <a:lnTo>
                    <a:pt x="55047" y="42802"/>
                  </a:lnTo>
                  <a:cubicBezTo>
                    <a:pt x="54917" y="43010"/>
                    <a:pt x="54787" y="43230"/>
                    <a:pt x="54670" y="43451"/>
                  </a:cubicBezTo>
                  <a:cubicBezTo>
                    <a:pt x="54541" y="43671"/>
                    <a:pt x="54411" y="43879"/>
                    <a:pt x="54294" y="44112"/>
                  </a:cubicBezTo>
                  <a:cubicBezTo>
                    <a:pt x="53386" y="45902"/>
                    <a:pt x="52738" y="47822"/>
                    <a:pt x="52401" y="49806"/>
                  </a:cubicBezTo>
                  <a:cubicBezTo>
                    <a:pt x="52063" y="51791"/>
                    <a:pt x="52024" y="53814"/>
                    <a:pt x="52284" y="55812"/>
                  </a:cubicBezTo>
                  <a:cubicBezTo>
                    <a:pt x="52556" y="57822"/>
                    <a:pt x="53166" y="59781"/>
                    <a:pt x="54074" y="61596"/>
                  </a:cubicBezTo>
                  <a:cubicBezTo>
                    <a:pt x="54969" y="63373"/>
                    <a:pt x="56110" y="65034"/>
                    <a:pt x="57459" y="66512"/>
                  </a:cubicBezTo>
                  <a:cubicBezTo>
                    <a:pt x="58769" y="67952"/>
                    <a:pt x="60209" y="69275"/>
                    <a:pt x="61739" y="70468"/>
                  </a:cubicBezTo>
                  <a:cubicBezTo>
                    <a:pt x="64774" y="72855"/>
                    <a:pt x="67991" y="74826"/>
                    <a:pt x="71078" y="76850"/>
                  </a:cubicBezTo>
                  <a:cubicBezTo>
                    <a:pt x="72449" y="77737"/>
                    <a:pt x="73799" y="78644"/>
                    <a:pt x="75092" y="79590"/>
                  </a:cubicBezTo>
                  <a:lnTo>
                    <a:pt x="75092" y="79590"/>
                  </a:lnTo>
                  <a:cubicBezTo>
                    <a:pt x="73782" y="78642"/>
                    <a:pt x="72414" y="77739"/>
                    <a:pt x="71026" y="76837"/>
                  </a:cubicBezTo>
                  <a:cubicBezTo>
                    <a:pt x="67913" y="74813"/>
                    <a:pt x="64671" y="72842"/>
                    <a:pt x="61623" y="70442"/>
                  </a:cubicBezTo>
                  <a:cubicBezTo>
                    <a:pt x="60066" y="69223"/>
                    <a:pt x="58626" y="67887"/>
                    <a:pt x="57303" y="66421"/>
                  </a:cubicBezTo>
                  <a:cubicBezTo>
                    <a:pt x="55941" y="64917"/>
                    <a:pt x="54800" y="63244"/>
                    <a:pt x="53892" y="61428"/>
                  </a:cubicBezTo>
                  <a:lnTo>
                    <a:pt x="53724" y="61091"/>
                  </a:lnTo>
                  <a:cubicBezTo>
                    <a:pt x="53672" y="60974"/>
                    <a:pt x="53620" y="60857"/>
                    <a:pt x="53568" y="60727"/>
                  </a:cubicBezTo>
                  <a:lnTo>
                    <a:pt x="53270" y="60014"/>
                  </a:lnTo>
                  <a:cubicBezTo>
                    <a:pt x="53166" y="59781"/>
                    <a:pt x="53088" y="59534"/>
                    <a:pt x="53010" y="59288"/>
                  </a:cubicBezTo>
                  <a:lnTo>
                    <a:pt x="52764" y="58561"/>
                  </a:lnTo>
                  <a:cubicBezTo>
                    <a:pt x="52699" y="58315"/>
                    <a:pt x="52634" y="58069"/>
                    <a:pt x="52569" y="57809"/>
                  </a:cubicBezTo>
                  <a:cubicBezTo>
                    <a:pt x="52517" y="57563"/>
                    <a:pt x="52439" y="57316"/>
                    <a:pt x="52388" y="57070"/>
                  </a:cubicBezTo>
                  <a:lnTo>
                    <a:pt x="52258" y="56305"/>
                  </a:lnTo>
                  <a:cubicBezTo>
                    <a:pt x="52206" y="56058"/>
                    <a:pt x="52167" y="55799"/>
                    <a:pt x="52141" y="55552"/>
                  </a:cubicBezTo>
                  <a:cubicBezTo>
                    <a:pt x="51895" y="53516"/>
                    <a:pt x="51960" y="51454"/>
                    <a:pt x="52336" y="49443"/>
                  </a:cubicBezTo>
                  <a:lnTo>
                    <a:pt x="52401" y="49067"/>
                  </a:lnTo>
                  <a:lnTo>
                    <a:pt x="52491" y="48691"/>
                  </a:lnTo>
                  <a:lnTo>
                    <a:pt x="52673" y="47952"/>
                  </a:lnTo>
                  <a:lnTo>
                    <a:pt x="52712" y="47757"/>
                  </a:lnTo>
                  <a:lnTo>
                    <a:pt x="52777" y="47575"/>
                  </a:lnTo>
                  <a:lnTo>
                    <a:pt x="52880" y="47212"/>
                  </a:lnTo>
                  <a:lnTo>
                    <a:pt x="53114" y="46473"/>
                  </a:lnTo>
                  <a:lnTo>
                    <a:pt x="53399" y="45773"/>
                  </a:lnTo>
                  <a:lnTo>
                    <a:pt x="53542" y="45409"/>
                  </a:lnTo>
                  <a:cubicBezTo>
                    <a:pt x="53594" y="45293"/>
                    <a:pt x="53646" y="45176"/>
                    <a:pt x="53698" y="45059"/>
                  </a:cubicBezTo>
                  <a:lnTo>
                    <a:pt x="54022" y="44359"/>
                  </a:lnTo>
                  <a:lnTo>
                    <a:pt x="54178" y="44009"/>
                  </a:lnTo>
                  <a:cubicBezTo>
                    <a:pt x="54242" y="43905"/>
                    <a:pt x="54307" y="43788"/>
                    <a:pt x="54372" y="43671"/>
                  </a:cubicBezTo>
                  <a:cubicBezTo>
                    <a:pt x="54631" y="43230"/>
                    <a:pt x="54865" y="42776"/>
                    <a:pt x="55163" y="42348"/>
                  </a:cubicBezTo>
                  <a:lnTo>
                    <a:pt x="55591" y="41700"/>
                  </a:lnTo>
                  <a:cubicBezTo>
                    <a:pt x="55747" y="41492"/>
                    <a:pt x="55903" y="41298"/>
                    <a:pt x="56071" y="41090"/>
                  </a:cubicBezTo>
                  <a:cubicBezTo>
                    <a:pt x="56227" y="40896"/>
                    <a:pt x="56382" y="40675"/>
                    <a:pt x="56551" y="40494"/>
                  </a:cubicBezTo>
                  <a:cubicBezTo>
                    <a:pt x="56720" y="40299"/>
                    <a:pt x="56888" y="40105"/>
                    <a:pt x="57070" y="39923"/>
                  </a:cubicBezTo>
                  <a:cubicBezTo>
                    <a:pt x="57239" y="39741"/>
                    <a:pt x="57407" y="39547"/>
                    <a:pt x="57589" y="39378"/>
                  </a:cubicBezTo>
                  <a:cubicBezTo>
                    <a:pt x="57757" y="39197"/>
                    <a:pt x="57939" y="39015"/>
                    <a:pt x="58108" y="38846"/>
                  </a:cubicBezTo>
                  <a:cubicBezTo>
                    <a:pt x="59521" y="37472"/>
                    <a:pt x="60961" y="36278"/>
                    <a:pt x="62167" y="35007"/>
                  </a:cubicBezTo>
                  <a:cubicBezTo>
                    <a:pt x="62751" y="34385"/>
                    <a:pt x="63283" y="33723"/>
                    <a:pt x="63763" y="33010"/>
                  </a:cubicBezTo>
                  <a:cubicBezTo>
                    <a:pt x="64217" y="32309"/>
                    <a:pt x="64593" y="31570"/>
                    <a:pt x="64891" y="30792"/>
                  </a:cubicBezTo>
                  <a:cubicBezTo>
                    <a:pt x="65501" y="29209"/>
                    <a:pt x="65799" y="27523"/>
                    <a:pt x="65786" y="25824"/>
                  </a:cubicBezTo>
                  <a:cubicBezTo>
                    <a:pt x="65773" y="24086"/>
                    <a:pt x="65501" y="22361"/>
                    <a:pt x="64956" y="20714"/>
                  </a:cubicBezTo>
                  <a:cubicBezTo>
                    <a:pt x="64437" y="19054"/>
                    <a:pt x="63672" y="17471"/>
                    <a:pt x="62686" y="16031"/>
                  </a:cubicBezTo>
                  <a:cubicBezTo>
                    <a:pt x="62206" y="15318"/>
                    <a:pt x="61661" y="14631"/>
                    <a:pt x="61065" y="14008"/>
                  </a:cubicBezTo>
                  <a:lnTo>
                    <a:pt x="60844" y="13762"/>
                  </a:lnTo>
                  <a:lnTo>
                    <a:pt x="60624" y="13541"/>
                  </a:lnTo>
                  <a:lnTo>
                    <a:pt x="60390" y="13308"/>
                  </a:lnTo>
                  <a:cubicBezTo>
                    <a:pt x="60313" y="13230"/>
                    <a:pt x="60235" y="13178"/>
                    <a:pt x="60157" y="13100"/>
                  </a:cubicBezTo>
                  <a:cubicBezTo>
                    <a:pt x="59846" y="12828"/>
                    <a:pt x="59521" y="12568"/>
                    <a:pt x="59184" y="12335"/>
                  </a:cubicBezTo>
                  <a:cubicBezTo>
                    <a:pt x="59049" y="12302"/>
                    <a:pt x="58934" y="12282"/>
                    <a:pt x="58850" y="12282"/>
                  </a:cubicBezTo>
                  <a:cubicBezTo>
                    <a:pt x="58636" y="12282"/>
                    <a:pt x="58619" y="12409"/>
                    <a:pt x="58964" y="12763"/>
                  </a:cubicBezTo>
                  <a:cubicBezTo>
                    <a:pt x="59067" y="12893"/>
                    <a:pt x="59223" y="13048"/>
                    <a:pt x="59418" y="13243"/>
                  </a:cubicBezTo>
                  <a:cubicBezTo>
                    <a:pt x="59508" y="13334"/>
                    <a:pt x="59599" y="13450"/>
                    <a:pt x="59703" y="13567"/>
                  </a:cubicBezTo>
                  <a:lnTo>
                    <a:pt x="59872" y="13736"/>
                  </a:lnTo>
                  <a:cubicBezTo>
                    <a:pt x="59923" y="13801"/>
                    <a:pt x="59988" y="13891"/>
                    <a:pt x="60066" y="13956"/>
                  </a:cubicBezTo>
                  <a:cubicBezTo>
                    <a:pt x="60196" y="14112"/>
                    <a:pt x="60351" y="14280"/>
                    <a:pt x="60494" y="14475"/>
                  </a:cubicBezTo>
                  <a:lnTo>
                    <a:pt x="60741" y="14760"/>
                  </a:lnTo>
                  <a:cubicBezTo>
                    <a:pt x="60831" y="14864"/>
                    <a:pt x="60909" y="14968"/>
                    <a:pt x="60987" y="15085"/>
                  </a:cubicBezTo>
                  <a:cubicBezTo>
                    <a:pt x="61389" y="15590"/>
                    <a:pt x="61752" y="16109"/>
                    <a:pt x="62076" y="16654"/>
                  </a:cubicBezTo>
                  <a:lnTo>
                    <a:pt x="62284" y="16991"/>
                  </a:lnTo>
                  <a:lnTo>
                    <a:pt x="62479" y="17367"/>
                  </a:lnTo>
                  <a:cubicBezTo>
                    <a:pt x="62634" y="17614"/>
                    <a:pt x="62764" y="17899"/>
                    <a:pt x="62907" y="18185"/>
                  </a:cubicBezTo>
                  <a:cubicBezTo>
                    <a:pt x="63231" y="18833"/>
                    <a:pt x="63503" y="19495"/>
                    <a:pt x="63750" y="20169"/>
                  </a:cubicBezTo>
                  <a:cubicBezTo>
                    <a:pt x="64359" y="21842"/>
                    <a:pt x="64697" y="23606"/>
                    <a:pt x="64761" y="25396"/>
                  </a:cubicBezTo>
                  <a:cubicBezTo>
                    <a:pt x="64787" y="26408"/>
                    <a:pt x="64709" y="27406"/>
                    <a:pt x="64515" y="28405"/>
                  </a:cubicBezTo>
                  <a:cubicBezTo>
                    <a:pt x="64320" y="29443"/>
                    <a:pt x="63983" y="30442"/>
                    <a:pt x="63516" y="31388"/>
                  </a:cubicBezTo>
                  <a:cubicBezTo>
                    <a:pt x="63387" y="31622"/>
                    <a:pt x="63270" y="31868"/>
                    <a:pt x="63127" y="32102"/>
                  </a:cubicBezTo>
                  <a:cubicBezTo>
                    <a:pt x="63049" y="32219"/>
                    <a:pt x="62984" y="32335"/>
                    <a:pt x="62907" y="32439"/>
                  </a:cubicBezTo>
                  <a:lnTo>
                    <a:pt x="62673" y="32789"/>
                  </a:lnTo>
                  <a:cubicBezTo>
                    <a:pt x="62336" y="33256"/>
                    <a:pt x="61973" y="33710"/>
                    <a:pt x="61584" y="34138"/>
                  </a:cubicBezTo>
                  <a:cubicBezTo>
                    <a:pt x="60754" y="35033"/>
                    <a:pt x="59755" y="35941"/>
                    <a:pt x="58678" y="36940"/>
                  </a:cubicBezTo>
                  <a:cubicBezTo>
                    <a:pt x="58133" y="37433"/>
                    <a:pt x="57589" y="37964"/>
                    <a:pt x="57031" y="38522"/>
                  </a:cubicBezTo>
                  <a:cubicBezTo>
                    <a:pt x="55241" y="40312"/>
                    <a:pt x="53801" y="42400"/>
                    <a:pt x="52790" y="44709"/>
                  </a:cubicBezTo>
                  <a:cubicBezTo>
                    <a:pt x="51467" y="47783"/>
                    <a:pt x="50896" y="51129"/>
                    <a:pt x="51116" y="54476"/>
                  </a:cubicBezTo>
                  <a:cubicBezTo>
                    <a:pt x="51233" y="56084"/>
                    <a:pt x="51545" y="57692"/>
                    <a:pt x="52037" y="59236"/>
                  </a:cubicBezTo>
                  <a:lnTo>
                    <a:pt x="52232" y="59807"/>
                  </a:lnTo>
                  <a:lnTo>
                    <a:pt x="52336" y="60092"/>
                  </a:lnTo>
                  <a:cubicBezTo>
                    <a:pt x="52362" y="60183"/>
                    <a:pt x="52401" y="60274"/>
                    <a:pt x="52439" y="60364"/>
                  </a:cubicBezTo>
                  <a:cubicBezTo>
                    <a:pt x="52595" y="60740"/>
                    <a:pt x="52738" y="61104"/>
                    <a:pt x="52906" y="61467"/>
                  </a:cubicBezTo>
                  <a:cubicBezTo>
                    <a:pt x="53257" y="62154"/>
                    <a:pt x="53594" y="62842"/>
                    <a:pt x="53996" y="63477"/>
                  </a:cubicBezTo>
                  <a:cubicBezTo>
                    <a:pt x="54372" y="64139"/>
                    <a:pt x="54813" y="64722"/>
                    <a:pt x="55228" y="65319"/>
                  </a:cubicBezTo>
                  <a:cubicBezTo>
                    <a:pt x="55449" y="65604"/>
                    <a:pt x="55669" y="65877"/>
                    <a:pt x="55890" y="66149"/>
                  </a:cubicBezTo>
                  <a:cubicBezTo>
                    <a:pt x="55993" y="66292"/>
                    <a:pt x="56097" y="66434"/>
                    <a:pt x="56214" y="66564"/>
                  </a:cubicBezTo>
                  <a:lnTo>
                    <a:pt x="56551" y="66953"/>
                  </a:lnTo>
                  <a:cubicBezTo>
                    <a:pt x="57420" y="67926"/>
                    <a:pt x="58341" y="68860"/>
                    <a:pt x="59327" y="69729"/>
                  </a:cubicBezTo>
                  <a:cubicBezTo>
                    <a:pt x="61856" y="71986"/>
                    <a:pt x="64593" y="73854"/>
                    <a:pt x="67291" y="75630"/>
                  </a:cubicBezTo>
                  <a:cubicBezTo>
                    <a:pt x="69988" y="77407"/>
                    <a:pt x="72673" y="79094"/>
                    <a:pt x="75099" y="80935"/>
                  </a:cubicBezTo>
                  <a:cubicBezTo>
                    <a:pt x="77524" y="82790"/>
                    <a:pt x="79703" y="84801"/>
                    <a:pt x="81182" y="87135"/>
                  </a:cubicBezTo>
                  <a:cubicBezTo>
                    <a:pt x="82648" y="89444"/>
                    <a:pt x="83413" y="92129"/>
                    <a:pt x="83374" y="94866"/>
                  </a:cubicBezTo>
                  <a:cubicBezTo>
                    <a:pt x="83335" y="97641"/>
                    <a:pt x="82570" y="100560"/>
                    <a:pt x="81558" y="103556"/>
                  </a:cubicBezTo>
                  <a:cubicBezTo>
                    <a:pt x="80546" y="106552"/>
                    <a:pt x="79288" y="109626"/>
                    <a:pt x="78238" y="112933"/>
                  </a:cubicBezTo>
                  <a:cubicBezTo>
                    <a:pt x="77693" y="114620"/>
                    <a:pt x="77265" y="116345"/>
                    <a:pt x="76941" y="118096"/>
                  </a:cubicBezTo>
                  <a:lnTo>
                    <a:pt x="76824" y="118770"/>
                  </a:lnTo>
                  <a:lnTo>
                    <a:pt x="76746" y="119458"/>
                  </a:lnTo>
                  <a:lnTo>
                    <a:pt x="76577" y="120819"/>
                  </a:lnTo>
                  <a:lnTo>
                    <a:pt x="76513" y="122194"/>
                  </a:lnTo>
                  <a:cubicBezTo>
                    <a:pt x="76500" y="122415"/>
                    <a:pt x="76474" y="122648"/>
                    <a:pt x="76474" y="122869"/>
                  </a:cubicBezTo>
                  <a:lnTo>
                    <a:pt x="76474" y="123556"/>
                  </a:lnTo>
                  <a:cubicBezTo>
                    <a:pt x="76487" y="124010"/>
                    <a:pt x="76474" y="124464"/>
                    <a:pt x="76500" y="124918"/>
                  </a:cubicBezTo>
                  <a:lnTo>
                    <a:pt x="76590" y="126280"/>
                  </a:lnTo>
                  <a:cubicBezTo>
                    <a:pt x="76616" y="126734"/>
                    <a:pt x="76668" y="127175"/>
                    <a:pt x="76733" y="127616"/>
                  </a:cubicBezTo>
                  <a:lnTo>
                    <a:pt x="76811" y="128290"/>
                  </a:lnTo>
                  <a:cubicBezTo>
                    <a:pt x="76837" y="128511"/>
                    <a:pt x="76863" y="128744"/>
                    <a:pt x="76915" y="128952"/>
                  </a:cubicBezTo>
                  <a:cubicBezTo>
                    <a:pt x="77070" y="129834"/>
                    <a:pt x="77213" y="130729"/>
                    <a:pt x="77420" y="131585"/>
                  </a:cubicBezTo>
                  <a:lnTo>
                    <a:pt x="77576" y="132233"/>
                  </a:lnTo>
                  <a:lnTo>
                    <a:pt x="77641" y="132558"/>
                  </a:lnTo>
                  <a:lnTo>
                    <a:pt x="77732" y="132882"/>
                  </a:lnTo>
                  <a:lnTo>
                    <a:pt x="78082" y="134166"/>
                  </a:lnTo>
                  <a:lnTo>
                    <a:pt x="78173" y="134490"/>
                  </a:lnTo>
                  <a:lnTo>
                    <a:pt x="78277" y="134802"/>
                  </a:lnTo>
                  <a:lnTo>
                    <a:pt x="78471" y="135437"/>
                  </a:lnTo>
                  <a:cubicBezTo>
                    <a:pt x="78601" y="135852"/>
                    <a:pt x="78718" y="136267"/>
                    <a:pt x="78886" y="136682"/>
                  </a:cubicBezTo>
                  <a:lnTo>
                    <a:pt x="79327" y="137914"/>
                  </a:lnTo>
                  <a:cubicBezTo>
                    <a:pt x="79470" y="138316"/>
                    <a:pt x="79638" y="138732"/>
                    <a:pt x="79794" y="139134"/>
                  </a:cubicBezTo>
                  <a:cubicBezTo>
                    <a:pt x="80105" y="139951"/>
                    <a:pt x="80456" y="140742"/>
                    <a:pt x="80806" y="141533"/>
                  </a:cubicBezTo>
                  <a:cubicBezTo>
                    <a:pt x="80974" y="141935"/>
                    <a:pt x="81156" y="142311"/>
                    <a:pt x="81338" y="142700"/>
                  </a:cubicBezTo>
                  <a:cubicBezTo>
                    <a:pt x="81519" y="143090"/>
                    <a:pt x="81701" y="143492"/>
                    <a:pt x="81882" y="143868"/>
                  </a:cubicBezTo>
                  <a:cubicBezTo>
                    <a:pt x="82271" y="144646"/>
                    <a:pt x="82648" y="145398"/>
                    <a:pt x="83037" y="146164"/>
                  </a:cubicBezTo>
                  <a:cubicBezTo>
                    <a:pt x="83439" y="146929"/>
                    <a:pt x="83841" y="147668"/>
                    <a:pt x="84243" y="148420"/>
                  </a:cubicBezTo>
                  <a:cubicBezTo>
                    <a:pt x="85073" y="149886"/>
                    <a:pt x="85890" y="151339"/>
                    <a:pt x="86733" y="152779"/>
                  </a:cubicBezTo>
                  <a:cubicBezTo>
                    <a:pt x="88406" y="155645"/>
                    <a:pt x="90067" y="158447"/>
                    <a:pt x="91597" y="161274"/>
                  </a:cubicBezTo>
                  <a:cubicBezTo>
                    <a:pt x="92349" y="162675"/>
                    <a:pt x="93089" y="164089"/>
                    <a:pt x="93750" y="165502"/>
                  </a:cubicBezTo>
                  <a:cubicBezTo>
                    <a:pt x="94100" y="166216"/>
                    <a:pt x="94399" y="166929"/>
                    <a:pt x="94723" y="167643"/>
                  </a:cubicBezTo>
                  <a:lnTo>
                    <a:pt x="95177" y="168719"/>
                  </a:lnTo>
                  <a:lnTo>
                    <a:pt x="95397" y="169251"/>
                  </a:lnTo>
                  <a:cubicBezTo>
                    <a:pt x="95462" y="169433"/>
                    <a:pt x="95527" y="169614"/>
                    <a:pt x="95592" y="169796"/>
                  </a:cubicBezTo>
                  <a:lnTo>
                    <a:pt x="96007" y="170872"/>
                  </a:lnTo>
                  <a:lnTo>
                    <a:pt x="96357" y="171962"/>
                  </a:lnTo>
                  <a:lnTo>
                    <a:pt x="96539" y="172507"/>
                  </a:lnTo>
                  <a:lnTo>
                    <a:pt x="96707" y="173051"/>
                  </a:lnTo>
                  <a:lnTo>
                    <a:pt x="97019" y="174141"/>
                  </a:lnTo>
                  <a:cubicBezTo>
                    <a:pt x="97395" y="175568"/>
                    <a:pt x="97667" y="177020"/>
                    <a:pt x="97823" y="178486"/>
                  </a:cubicBezTo>
                  <a:cubicBezTo>
                    <a:pt x="97992" y="179939"/>
                    <a:pt x="98056" y="181391"/>
                    <a:pt x="98005" y="182857"/>
                  </a:cubicBezTo>
                  <a:cubicBezTo>
                    <a:pt x="97979" y="183583"/>
                    <a:pt x="97914" y="184310"/>
                    <a:pt x="97849" y="185023"/>
                  </a:cubicBezTo>
                  <a:cubicBezTo>
                    <a:pt x="97797" y="185373"/>
                    <a:pt x="97758" y="185736"/>
                    <a:pt x="97693" y="186087"/>
                  </a:cubicBezTo>
                  <a:lnTo>
                    <a:pt x="97615" y="186618"/>
                  </a:lnTo>
                  <a:lnTo>
                    <a:pt x="97512" y="187137"/>
                  </a:lnTo>
                  <a:cubicBezTo>
                    <a:pt x="97239" y="188512"/>
                    <a:pt x="96837" y="189848"/>
                    <a:pt x="96305" y="191145"/>
                  </a:cubicBezTo>
                  <a:cubicBezTo>
                    <a:pt x="95800" y="192403"/>
                    <a:pt x="95138" y="193583"/>
                    <a:pt x="94360" y="194686"/>
                  </a:cubicBezTo>
                  <a:cubicBezTo>
                    <a:pt x="92829" y="196852"/>
                    <a:pt x="90793" y="198486"/>
                    <a:pt x="88368" y="199641"/>
                  </a:cubicBezTo>
                  <a:cubicBezTo>
                    <a:pt x="84866" y="201340"/>
                    <a:pt x="80624" y="202066"/>
                    <a:pt x="76370" y="202235"/>
                  </a:cubicBezTo>
                  <a:cubicBezTo>
                    <a:pt x="75803" y="202255"/>
                    <a:pt x="75237" y="202266"/>
                    <a:pt x="74671" y="202266"/>
                  </a:cubicBezTo>
                  <a:cubicBezTo>
                    <a:pt x="73111" y="202266"/>
                    <a:pt x="71553" y="202185"/>
                    <a:pt x="70001" y="202014"/>
                  </a:cubicBezTo>
                  <a:cubicBezTo>
                    <a:pt x="67887" y="201781"/>
                    <a:pt x="65786" y="201405"/>
                    <a:pt x="63711" y="200886"/>
                  </a:cubicBezTo>
                  <a:cubicBezTo>
                    <a:pt x="59573" y="199835"/>
                    <a:pt x="55591" y="198214"/>
                    <a:pt x="51882" y="196074"/>
                  </a:cubicBezTo>
                  <a:cubicBezTo>
                    <a:pt x="50040" y="195010"/>
                    <a:pt x="48276" y="193817"/>
                    <a:pt x="46590" y="192507"/>
                  </a:cubicBezTo>
                  <a:cubicBezTo>
                    <a:pt x="44930" y="191184"/>
                    <a:pt x="43360" y="189757"/>
                    <a:pt x="41895" y="188214"/>
                  </a:cubicBezTo>
                  <a:cubicBezTo>
                    <a:pt x="36084" y="182053"/>
                    <a:pt x="32180" y="174063"/>
                    <a:pt x="30649" y="165645"/>
                  </a:cubicBezTo>
                  <a:cubicBezTo>
                    <a:pt x="30260" y="163544"/>
                    <a:pt x="30027" y="161417"/>
                    <a:pt x="29936" y="159290"/>
                  </a:cubicBezTo>
                  <a:cubicBezTo>
                    <a:pt x="29754" y="155022"/>
                    <a:pt x="30195" y="150755"/>
                    <a:pt x="31246" y="146618"/>
                  </a:cubicBezTo>
                  <a:cubicBezTo>
                    <a:pt x="31817" y="144503"/>
                    <a:pt x="32491" y="142428"/>
                    <a:pt x="33269" y="140379"/>
                  </a:cubicBezTo>
                  <a:cubicBezTo>
                    <a:pt x="34320" y="137499"/>
                    <a:pt x="35552" y="134581"/>
                    <a:pt x="36706" y="131494"/>
                  </a:cubicBezTo>
                  <a:cubicBezTo>
                    <a:pt x="37277" y="129964"/>
                    <a:pt x="37848" y="128394"/>
                    <a:pt x="38341" y="126773"/>
                  </a:cubicBezTo>
                  <a:lnTo>
                    <a:pt x="38704" y="125554"/>
                  </a:lnTo>
                  <a:cubicBezTo>
                    <a:pt x="38834" y="125152"/>
                    <a:pt x="38924" y="124736"/>
                    <a:pt x="39041" y="124334"/>
                  </a:cubicBezTo>
                  <a:cubicBezTo>
                    <a:pt x="39145" y="123919"/>
                    <a:pt x="39275" y="123517"/>
                    <a:pt x="39365" y="123102"/>
                  </a:cubicBezTo>
                  <a:lnTo>
                    <a:pt x="39664" y="121870"/>
                  </a:lnTo>
                  <a:cubicBezTo>
                    <a:pt x="40403" y="118550"/>
                    <a:pt x="40896" y="115190"/>
                    <a:pt x="41129" y="111792"/>
                  </a:cubicBezTo>
                  <a:cubicBezTo>
                    <a:pt x="41363" y="108407"/>
                    <a:pt x="41337" y="104996"/>
                    <a:pt x="41064" y="101610"/>
                  </a:cubicBezTo>
                  <a:cubicBezTo>
                    <a:pt x="40792" y="98225"/>
                    <a:pt x="40273" y="94853"/>
                    <a:pt x="39521" y="91545"/>
                  </a:cubicBezTo>
                  <a:cubicBezTo>
                    <a:pt x="38769" y="88238"/>
                    <a:pt x="37770" y="84995"/>
                    <a:pt x="36525" y="81830"/>
                  </a:cubicBezTo>
                  <a:cubicBezTo>
                    <a:pt x="36239" y="81039"/>
                    <a:pt x="35889" y="80274"/>
                    <a:pt x="35565" y="79496"/>
                  </a:cubicBezTo>
                  <a:cubicBezTo>
                    <a:pt x="35409" y="79094"/>
                    <a:pt x="35228" y="78717"/>
                    <a:pt x="35046" y="78328"/>
                  </a:cubicBezTo>
                  <a:cubicBezTo>
                    <a:pt x="34865" y="77952"/>
                    <a:pt x="34696" y="77563"/>
                    <a:pt x="34514" y="77187"/>
                  </a:cubicBezTo>
                  <a:lnTo>
                    <a:pt x="33957" y="76046"/>
                  </a:lnTo>
                  <a:lnTo>
                    <a:pt x="33671" y="75488"/>
                  </a:lnTo>
                  <a:lnTo>
                    <a:pt x="33373" y="74930"/>
                  </a:lnTo>
                  <a:lnTo>
                    <a:pt x="32776" y="73815"/>
                  </a:lnTo>
                  <a:cubicBezTo>
                    <a:pt x="32569" y="73438"/>
                    <a:pt x="32361" y="73075"/>
                    <a:pt x="32154" y="72712"/>
                  </a:cubicBezTo>
                  <a:cubicBezTo>
                    <a:pt x="31324" y="71246"/>
                    <a:pt x="30403" y="69833"/>
                    <a:pt x="29469" y="68445"/>
                  </a:cubicBezTo>
                  <a:lnTo>
                    <a:pt x="28743" y="67420"/>
                  </a:lnTo>
                  <a:cubicBezTo>
                    <a:pt x="28496" y="67070"/>
                    <a:pt x="28263" y="66720"/>
                    <a:pt x="28003" y="66396"/>
                  </a:cubicBezTo>
                  <a:cubicBezTo>
                    <a:pt x="27497" y="65734"/>
                    <a:pt x="26992" y="65060"/>
                    <a:pt x="26460" y="64424"/>
                  </a:cubicBezTo>
                  <a:cubicBezTo>
                    <a:pt x="24384" y="61830"/>
                    <a:pt x="22179" y="59469"/>
                    <a:pt x="20065" y="57187"/>
                  </a:cubicBezTo>
                  <a:cubicBezTo>
                    <a:pt x="17951" y="54891"/>
                    <a:pt x="15889" y="52660"/>
                    <a:pt x="14047" y="50390"/>
                  </a:cubicBezTo>
                  <a:cubicBezTo>
                    <a:pt x="13113" y="49262"/>
                    <a:pt x="12270" y="48107"/>
                    <a:pt x="11453" y="46953"/>
                  </a:cubicBezTo>
                  <a:lnTo>
                    <a:pt x="10869" y="46071"/>
                  </a:lnTo>
                  <a:cubicBezTo>
                    <a:pt x="10766" y="45928"/>
                    <a:pt x="10675" y="45786"/>
                    <a:pt x="10584" y="45630"/>
                  </a:cubicBezTo>
                  <a:lnTo>
                    <a:pt x="10312" y="45189"/>
                  </a:lnTo>
                  <a:cubicBezTo>
                    <a:pt x="9935" y="44592"/>
                    <a:pt x="9611" y="43996"/>
                    <a:pt x="9287" y="43399"/>
                  </a:cubicBezTo>
                  <a:cubicBezTo>
                    <a:pt x="8029" y="41012"/>
                    <a:pt x="7108" y="38496"/>
                    <a:pt x="6667" y="36006"/>
                  </a:cubicBezTo>
                  <a:cubicBezTo>
                    <a:pt x="6446" y="34787"/>
                    <a:pt x="6356" y="33554"/>
                    <a:pt x="6395" y="32322"/>
                  </a:cubicBezTo>
                  <a:cubicBezTo>
                    <a:pt x="6420" y="31142"/>
                    <a:pt x="6602" y="29962"/>
                    <a:pt x="6900" y="28820"/>
                  </a:cubicBezTo>
                  <a:cubicBezTo>
                    <a:pt x="7523" y="26563"/>
                    <a:pt x="8690" y="24371"/>
                    <a:pt x="10156" y="22361"/>
                  </a:cubicBezTo>
                  <a:cubicBezTo>
                    <a:pt x="10338" y="22102"/>
                    <a:pt x="10519" y="21855"/>
                    <a:pt x="10714" y="21609"/>
                  </a:cubicBezTo>
                  <a:lnTo>
                    <a:pt x="11323" y="20818"/>
                  </a:lnTo>
                  <a:cubicBezTo>
                    <a:pt x="11764" y="20260"/>
                    <a:pt x="12192" y="19715"/>
                    <a:pt x="12620" y="19157"/>
                  </a:cubicBezTo>
                  <a:lnTo>
                    <a:pt x="15111" y="15902"/>
                  </a:lnTo>
                  <a:cubicBezTo>
                    <a:pt x="16719" y="13788"/>
                    <a:pt x="18288" y="11738"/>
                    <a:pt x="19897" y="9974"/>
                  </a:cubicBezTo>
                  <a:cubicBezTo>
                    <a:pt x="20558" y="9248"/>
                    <a:pt x="21259" y="8548"/>
                    <a:pt x="21985" y="7899"/>
                  </a:cubicBezTo>
                  <a:cubicBezTo>
                    <a:pt x="22608" y="7328"/>
                    <a:pt x="23282" y="6822"/>
                    <a:pt x="23995" y="6356"/>
                  </a:cubicBezTo>
                  <a:cubicBezTo>
                    <a:pt x="25124" y="5616"/>
                    <a:pt x="26395" y="5084"/>
                    <a:pt x="27718" y="4799"/>
                  </a:cubicBezTo>
                  <a:cubicBezTo>
                    <a:pt x="27874" y="4760"/>
                    <a:pt x="28016" y="4747"/>
                    <a:pt x="28159" y="4721"/>
                  </a:cubicBezTo>
                  <a:lnTo>
                    <a:pt x="28600" y="4643"/>
                  </a:lnTo>
                  <a:lnTo>
                    <a:pt x="29443" y="4566"/>
                  </a:lnTo>
                  <a:cubicBezTo>
                    <a:pt x="29728" y="4553"/>
                    <a:pt x="29988" y="4540"/>
                    <a:pt x="30260" y="4527"/>
                  </a:cubicBezTo>
                  <a:lnTo>
                    <a:pt x="31038" y="4540"/>
                  </a:lnTo>
                  <a:cubicBezTo>
                    <a:pt x="31920" y="4579"/>
                    <a:pt x="32802" y="4669"/>
                    <a:pt x="33671" y="4812"/>
                  </a:cubicBezTo>
                  <a:cubicBezTo>
                    <a:pt x="34411" y="4916"/>
                    <a:pt x="35007" y="5045"/>
                    <a:pt x="35461" y="5097"/>
                  </a:cubicBezTo>
                  <a:lnTo>
                    <a:pt x="35630" y="5123"/>
                  </a:lnTo>
                  <a:lnTo>
                    <a:pt x="35785" y="5149"/>
                  </a:lnTo>
                  <a:cubicBezTo>
                    <a:pt x="35889" y="5162"/>
                    <a:pt x="35993" y="5175"/>
                    <a:pt x="36071" y="5175"/>
                  </a:cubicBezTo>
                  <a:cubicBezTo>
                    <a:pt x="36136" y="5182"/>
                    <a:pt x="36201" y="5185"/>
                    <a:pt x="36265" y="5185"/>
                  </a:cubicBezTo>
                  <a:cubicBezTo>
                    <a:pt x="36330" y="5185"/>
                    <a:pt x="36395" y="5182"/>
                    <a:pt x="36460" y="5175"/>
                  </a:cubicBezTo>
                  <a:cubicBezTo>
                    <a:pt x="36836" y="5136"/>
                    <a:pt x="36616" y="4890"/>
                    <a:pt x="35863" y="4449"/>
                  </a:cubicBezTo>
                  <a:cubicBezTo>
                    <a:pt x="34657" y="3800"/>
                    <a:pt x="33386" y="3307"/>
                    <a:pt x="32050" y="2996"/>
                  </a:cubicBezTo>
                  <a:cubicBezTo>
                    <a:pt x="31829" y="2944"/>
                    <a:pt x="31596" y="2879"/>
                    <a:pt x="31350" y="2828"/>
                  </a:cubicBezTo>
                  <a:lnTo>
                    <a:pt x="30597" y="2711"/>
                  </a:lnTo>
                  <a:cubicBezTo>
                    <a:pt x="30325" y="2659"/>
                    <a:pt x="30066" y="2646"/>
                    <a:pt x="29780" y="2620"/>
                  </a:cubicBezTo>
                  <a:lnTo>
                    <a:pt x="29352" y="2581"/>
                  </a:lnTo>
                  <a:lnTo>
                    <a:pt x="28924" y="2568"/>
                  </a:lnTo>
                  <a:cubicBezTo>
                    <a:pt x="28809" y="2565"/>
                    <a:pt x="28694" y="2563"/>
                    <a:pt x="28579" y="2563"/>
                  </a:cubicBezTo>
                  <a:cubicBezTo>
                    <a:pt x="27400" y="2563"/>
                    <a:pt x="26233" y="2744"/>
                    <a:pt x="25098" y="3087"/>
                  </a:cubicBezTo>
                  <a:cubicBezTo>
                    <a:pt x="23736" y="3476"/>
                    <a:pt x="22335" y="4202"/>
                    <a:pt x="20960" y="5162"/>
                  </a:cubicBezTo>
                  <a:cubicBezTo>
                    <a:pt x="20792" y="5266"/>
                    <a:pt x="20623" y="5409"/>
                    <a:pt x="20454" y="5538"/>
                  </a:cubicBezTo>
                  <a:cubicBezTo>
                    <a:pt x="20286" y="5668"/>
                    <a:pt x="20104" y="5785"/>
                    <a:pt x="19949" y="5927"/>
                  </a:cubicBezTo>
                  <a:cubicBezTo>
                    <a:pt x="19611" y="6200"/>
                    <a:pt x="19261" y="6485"/>
                    <a:pt x="18937" y="6784"/>
                  </a:cubicBezTo>
                  <a:cubicBezTo>
                    <a:pt x="18262" y="7393"/>
                    <a:pt x="17601" y="8042"/>
                    <a:pt x="16939" y="8729"/>
                  </a:cubicBezTo>
                  <a:cubicBezTo>
                    <a:pt x="14293" y="11505"/>
                    <a:pt x="11712" y="14890"/>
                    <a:pt x="8755" y="18418"/>
                  </a:cubicBezTo>
                  <a:lnTo>
                    <a:pt x="8301" y="18042"/>
                  </a:lnTo>
                  <a:cubicBezTo>
                    <a:pt x="9754" y="16278"/>
                    <a:pt x="11025" y="14631"/>
                    <a:pt x="12192" y="13139"/>
                  </a:cubicBezTo>
                  <a:cubicBezTo>
                    <a:pt x="13360" y="11647"/>
                    <a:pt x="14423" y="10311"/>
                    <a:pt x="15409" y="9144"/>
                  </a:cubicBezTo>
                  <a:cubicBezTo>
                    <a:pt x="17393" y="6796"/>
                    <a:pt x="19106" y="5123"/>
                    <a:pt x="20558" y="3982"/>
                  </a:cubicBezTo>
                  <a:cubicBezTo>
                    <a:pt x="21609" y="3152"/>
                    <a:pt x="22737" y="2425"/>
                    <a:pt x="23918" y="1816"/>
                  </a:cubicBezTo>
                  <a:cubicBezTo>
                    <a:pt x="24294" y="1595"/>
                    <a:pt x="24592" y="1466"/>
                    <a:pt x="24812" y="1336"/>
                  </a:cubicBezTo>
                  <a:cubicBezTo>
                    <a:pt x="24955" y="1258"/>
                    <a:pt x="25085" y="1167"/>
                    <a:pt x="25202" y="1051"/>
                  </a:cubicBezTo>
                  <a:cubicBezTo>
                    <a:pt x="25318" y="921"/>
                    <a:pt x="25176" y="830"/>
                    <a:pt x="24916" y="791"/>
                  </a:cubicBezTo>
                  <a:cubicBezTo>
                    <a:pt x="24657" y="752"/>
                    <a:pt x="24294" y="752"/>
                    <a:pt x="23982" y="752"/>
                  </a:cubicBezTo>
                  <a:cubicBezTo>
                    <a:pt x="23658" y="739"/>
                    <a:pt x="23412" y="726"/>
                    <a:pt x="23373" y="623"/>
                  </a:cubicBezTo>
                  <a:cubicBezTo>
                    <a:pt x="23360" y="571"/>
                    <a:pt x="23399" y="506"/>
                    <a:pt x="23515" y="389"/>
                  </a:cubicBezTo>
                  <a:cubicBezTo>
                    <a:pt x="23593" y="324"/>
                    <a:pt x="23671" y="272"/>
                    <a:pt x="23762" y="220"/>
                  </a:cubicBezTo>
                  <a:cubicBezTo>
                    <a:pt x="23866" y="156"/>
                    <a:pt x="23982" y="78"/>
                    <a:pt x="2415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3528303" y="3295238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solidFill>
                  <a:srgbClr val="541C1D"/>
                </a:solidFill>
              </a:rPr>
              <a:t>Alejandro Coves Vives</a:t>
            </a:r>
            <a:endParaRPr dirty="0">
              <a:solidFill>
                <a:srgbClr val="541C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41C1D"/>
              </a:solidFill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4243350" y="3077613"/>
            <a:ext cx="657300" cy="74400"/>
          </a:xfrm>
          <a:prstGeom prst="rect">
            <a:avLst/>
          </a:pr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30"/>
          <p:cNvGrpSpPr/>
          <p:nvPr/>
        </p:nvGrpSpPr>
        <p:grpSpPr>
          <a:xfrm flipH="1">
            <a:off x="7007806" y="-799290"/>
            <a:ext cx="2554808" cy="3477212"/>
            <a:chOff x="1882000" y="238175"/>
            <a:chExt cx="3843550" cy="5231250"/>
          </a:xfrm>
        </p:grpSpPr>
        <p:sp>
          <p:nvSpPr>
            <p:cNvPr id="185" name="Google Shape;185;p30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0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30"/>
          <p:cNvGrpSpPr/>
          <p:nvPr/>
        </p:nvGrpSpPr>
        <p:grpSpPr>
          <a:xfrm rot="1384210">
            <a:off x="3429995" y="3154810"/>
            <a:ext cx="5686527" cy="3437375"/>
            <a:chOff x="238125" y="693075"/>
            <a:chExt cx="7137450" cy="4314425"/>
          </a:xfrm>
        </p:grpSpPr>
        <p:sp>
          <p:nvSpPr>
            <p:cNvPr id="209" name="Google Shape;209;p30"/>
            <p:cNvSpPr/>
            <p:nvPr/>
          </p:nvSpPr>
          <p:spPr>
            <a:xfrm>
              <a:off x="379850" y="806575"/>
              <a:ext cx="6881075" cy="4076325"/>
            </a:xfrm>
            <a:custGeom>
              <a:avLst/>
              <a:gdLst/>
              <a:ahLst/>
              <a:cxnLst/>
              <a:rect l="l" t="t" r="r" b="b"/>
              <a:pathLst>
                <a:path w="275243" h="163053" extrusionOk="0">
                  <a:moveTo>
                    <a:pt x="201254" y="0"/>
                  </a:moveTo>
                  <a:cubicBezTo>
                    <a:pt x="198902" y="0"/>
                    <a:pt x="196530" y="193"/>
                    <a:pt x="194136" y="606"/>
                  </a:cubicBezTo>
                  <a:cubicBezTo>
                    <a:pt x="167810" y="5138"/>
                    <a:pt x="136105" y="19221"/>
                    <a:pt x="129298" y="47821"/>
                  </a:cubicBezTo>
                  <a:cubicBezTo>
                    <a:pt x="127330" y="56163"/>
                    <a:pt x="127853" y="64956"/>
                    <a:pt x="125741" y="73262"/>
                  </a:cubicBezTo>
                  <a:cubicBezTo>
                    <a:pt x="120216" y="95037"/>
                    <a:pt x="98206" y="108452"/>
                    <a:pt x="76773" y="115169"/>
                  </a:cubicBezTo>
                  <a:cubicBezTo>
                    <a:pt x="59133" y="120694"/>
                    <a:pt x="40337" y="123457"/>
                    <a:pt x="24304" y="132665"/>
                  </a:cubicBezTo>
                  <a:cubicBezTo>
                    <a:pt x="12820" y="139255"/>
                    <a:pt x="2944" y="150594"/>
                    <a:pt x="1" y="163053"/>
                  </a:cubicBezTo>
                  <a:lnTo>
                    <a:pt x="275242" y="163053"/>
                  </a:lnTo>
                  <a:lnTo>
                    <a:pt x="275242" y="35778"/>
                  </a:lnTo>
                  <a:cubicBezTo>
                    <a:pt x="273220" y="34767"/>
                    <a:pt x="271198" y="33720"/>
                    <a:pt x="269211" y="32655"/>
                  </a:cubicBezTo>
                  <a:cubicBezTo>
                    <a:pt x="248547" y="21457"/>
                    <a:pt x="226060" y="0"/>
                    <a:pt x="201254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38125" y="693075"/>
              <a:ext cx="7137450" cy="4314425"/>
            </a:xfrm>
            <a:custGeom>
              <a:avLst/>
              <a:gdLst/>
              <a:ahLst/>
              <a:cxnLst/>
              <a:rect l="l" t="t" r="r" b="b"/>
              <a:pathLst>
                <a:path w="285498" h="172577" extrusionOk="0">
                  <a:moveTo>
                    <a:pt x="134633" y="40853"/>
                  </a:moveTo>
                  <a:cubicBezTo>
                    <a:pt x="134641" y="40853"/>
                    <a:pt x="134644" y="40862"/>
                    <a:pt x="134644" y="40880"/>
                  </a:cubicBezTo>
                  <a:lnTo>
                    <a:pt x="134644" y="40880"/>
                  </a:lnTo>
                  <a:cubicBezTo>
                    <a:pt x="134643" y="40866"/>
                    <a:pt x="134640" y="40859"/>
                    <a:pt x="134634" y="40859"/>
                  </a:cubicBezTo>
                  <a:cubicBezTo>
                    <a:pt x="134602" y="40859"/>
                    <a:pt x="134494" y="41022"/>
                    <a:pt x="134262" y="41456"/>
                  </a:cubicBezTo>
                  <a:cubicBezTo>
                    <a:pt x="134492" y="41016"/>
                    <a:pt x="134600" y="40853"/>
                    <a:pt x="134633" y="40853"/>
                  </a:cubicBezTo>
                  <a:close/>
                  <a:moveTo>
                    <a:pt x="42846" y="134659"/>
                  </a:moveTo>
                  <a:lnTo>
                    <a:pt x="40972" y="135394"/>
                  </a:lnTo>
                  <a:lnTo>
                    <a:pt x="40972" y="135394"/>
                  </a:lnTo>
                  <a:cubicBezTo>
                    <a:pt x="41594" y="135144"/>
                    <a:pt x="42219" y="134899"/>
                    <a:pt x="42846" y="134659"/>
                  </a:cubicBezTo>
                  <a:close/>
                  <a:moveTo>
                    <a:pt x="207515" y="9208"/>
                  </a:moveTo>
                  <a:lnTo>
                    <a:pt x="209103" y="9281"/>
                  </a:lnTo>
                  <a:cubicBezTo>
                    <a:pt x="209356" y="9281"/>
                    <a:pt x="209627" y="9281"/>
                    <a:pt x="209898" y="9317"/>
                  </a:cubicBezTo>
                  <a:lnTo>
                    <a:pt x="210674" y="9389"/>
                  </a:lnTo>
                  <a:lnTo>
                    <a:pt x="211469" y="9461"/>
                  </a:lnTo>
                  <a:cubicBezTo>
                    <a:pt x="211740" y="9497"/>
                    <a:pt x="211992" y="9515"/>
                    <a:pt x="212263" y="9570"/>
                  </a:cubicBezTo>
                  <a:lnTo>
                    <a:pt x="213834" y="9804"/>
                  </a:lnTo>
                  <a:cubicBezTo>
                    <a:pt x="215965" y="10165"/>
                    <a:pt x="218077" y="10671"/>
                    <a:pt x="220135" y="11303"/>
                  </a:cubicBezTo>
                  <a:lnTo>
                    <a:pt x="220912" y="11538"/>
                  </a:lnTo>
                  <a:cubicBezTo>
                    <a:pt x="221183" y="11610"/>
                    <a:pt x="221435" y="11718"/>
                    <a:pt x="221688" y="11790"/>
                  </a:cubicBezTo>
                  <a:lnTo>
                    <a:pt x="223241" y="12332"/>
                  </a:lnTo>
                  <a:lnTo>
                    <a:pt x="224776" y="12946"/>
                  </a:lnTo>
                  <a:lnTo>
                    <a:pt x="225534" y="13235"/>
                  </a:lnTo>
                  <a:lnTo>
                    <a:pt x="226311" y="13578"/>
                  </a:lnTo>
                  <a:lnTo>
                    <a:pt x="227845" y="14228"/>
                  </a:lnTo>
                  <a:lnTo>
                    <a:pt x="229362" y="14932"/>
                  </a:lnTo>
                  <a:lnTo>
                    <a:pt x="230120" y="15275"/>
                  </a:lnTo>
                  <a:lnTo>
                    <a:pt x="230879" y="15654"/>
                  </a:lnTo>
                  <a:lnTo>
                    <a:pt x="232395" y="16413"/>
                  </a:lnTo>
                  <a:lnTo>
                    <a:pt x="233894" y="17189"/>
                  </a:lnTo>
                  <a:lnTo>
                    <a:pt x="234652" y="17586"/>
                  </a:lnTo>
                  <a:lnTo>
                    <a:pt x="235393" y="18002"/>
                  </a:lnTo>
                  <a:lnTo>
                    <a:pt x="236873" y="18832"/>
                  </a:lnTo>
                  <a:lnTo>
                    <a:pt x="238354" y="19681"/>
                  </a:lnTo>
                  <a:cubicBezTo>
                    <a:pt x="242308" y="21974"/>
                    <a:pt x="246172" y="24484"/>
                    <a:pt x="250072" y="27047"/>
                  </a:cubicBezTo>
                  <a:cubicBezTo>
                    <a:pt x="253972" y="29629"/>
                    <a:pt x="257836" y="32247"/>
                    <a:pt x="261808" y="34829"/>
                  </a:cubicBezTo>
                  <a:cubicBezTo>
                    <a:pt x="263794" y="36111"/>
                    <a:pt x="265798" y="37375"/>
                    <a:pt x="267857" y="38603"/>
                  </a:cubicBezTo>
                  <a:cubicBezTo>
                    <a:pt x="268362" y="38910"/>
                    <a:pt x="268886" y="39199"/>
                    <a:pt x="269392" y="39506"/>
                  </a:cubicBezTo>
                  <a:cubicBezTo>
                    <a:pt x="269915" y="39813"/>
                    <a:pt x="270421" y="40120"/>
                    <a:pt x="270962" y="40409"/>
                  </a:cubicBezTo>
                  <a:lnTo>
                    <a:pt x="272533" y="41293"/>
                  </a:lnTo>
                  <a:lnTo>
                    <a:pt x="274122" y="42106"/>
                  </a:lnTo>
                  <a:lnTo>
                    <a:pt x="276108" y="43153"/>
                  </a:lnTo>
                  <a:lnTo>
                    <a:pt x="276180" y="43189"/>
                  </a:lnTo>
                  <a:lnTo>
                    <a:pt x="276180" y="43279"/>
                  </a:lnTo>
                  <a:lnTo>
                    <a:pt x="276180" y="48913"/>
                  </a:lnTo>
                  <a:lnTo>
                    <a:pt x="276180" y="62455"/>
                  </a:lnTo>
                  <a:cubicBezTo>
                    <a:pt x="276199" y="71410"/>
                    <a:pt x="276217" y="80203"/>
                    <a:pt x="276217" y="88798"/>
                  </a:cubicBezTo>
                  <a:cubicBezTo>
                    <a:pt x="276253" y="105969"/>
                    <a:pt x="276361" y="122327"/>
                    <a:pt x="276560" y="137404"/>
                  </a:cubicBezTo>
                  <a:cubicBezTo>
                    <a:pt x="276833" y="155442"/>
                    <a:pt x="277336" y="165142"/>
                    <a:pt x="277923" y="168033"/>
                  </a:cubicBezTo>
                  <a:lnTo>
                    <a:pt x="277923" y="168033"/>
                  </a:lnTo>
                  <a:cubicBezTo>
                    <a:pt x="275117" y="167693"/>
                    <a:pt x="270175" y="167365"/>
                    <a:pt x="262458" y="167069"/>
                  </a:cubicBezTo>
                  <a:lnTo>
                    <a:pt x="242344" y="167069"/>
                  </a:lnTo>
                  <a:cubicBezTo>
                    <a:pt x="239708" y="166672"/>
                    <a:pt x="241225" y="166239"/>
                    <a:pt x="242813" y="165823"/>
                  </a:cubicBezTo>
                  <a:lnTo>
                    <a:pt x="112686" y="165264"/>
                  </a:lnTo>
                  <a:cubicBezTo>
                    <a:pt x="85530" y="165210"/>
                    <a:pt x="58591" y="165119"/>
                    <a:pt x="31923" y="164975"/>
                  </a:cubicBezTo>
                  <a:lnTo>
                    <a:pt x="12332" y="164866"/>
                  </a:lnTo>
                  <a:lnTo>
                    <a:pt x="10093" y="164830"/>
                  </a:lnTo>
                  <a:lnTo>
                    <a:pt x="9515" y="164830"/>
                  </a:lnTo>
                  <a:lnTo>
                    <a:pt x="9515" y="164812"/>
                  </a:lnTo>
                  <a:lnTo>
                    <a:pt x="9533" y="164740"/>
                  </a:lnTo>
                  <a:lnTo>
                    <a:pt x="9570" y="164596"/>
                  </a:lnTo>
                  <a:lnTo>
                    <a:pt x="9660" y="164325"/>
                  </a:lnTo>
                  <a:lnTo>
                    <a:pt x="9804" y="163783"/>
                  </a:lnTo>
                  <a:lnTo>
                    <a:pt x="10003" y="163259"/>
                  </a:lnTo>
                  <a:lnTo>
                    <a:pt x="10183" y="162736"/>
                  </a:lnTo>
                  <a:lnTo>
                    <a:pt x="10418" y="162230"/>
                  </a:lnTo>
                  <a:cubicBezTo>
                    <a:pt x="10490" y="162068"/>
                    <a:pt x="10563" y="161905"/>
                    <a:pt x="10635" y="161725"/>
                  </a:cubicBezTo>
                  <a:lnTo>
                    <a:pt x="11140" y="160750"/>
                  </a:lnTo>
                  <a:cubicBezTo>
                    <a:pt x="11303" y="160407"/>
                    <a:pt x="11465" y="160064"/>
                    <a:pt x="11646" y="159721"/>
                  </a:cubicBezTo>
                  <a:lnTo>
                    <a:pt x="12224" y="158709"/>
                  </a:lnTo>
                  <a:cubicBezTo>
                    <a:pt x="12422" y="158384"/>
                    <a:pt x="12603" y="158041"/>
                    <a:pt x="12802" y="157698"/>
                  </a:cubicBezTo>
                  <a:lnTo>
                    <a:pt x="13433" y="156723"/>
                  </a:lnTo>
                  <a:cubicBezTo>
                    <a:pt x="16846" y="151505"/>
                    <a:pt x="21179" y="146955"/>
                    <a:pt x="26235" y="143290"/>
                  </a:cubicBezTo>
                  <a:cubicBezTo>
                    <a:pt x="30506" y="140137"/>
                    <a:pt x="35351" y="137693"/>
                    <a:pt x="40380" y="135634"/>
                  </a:cubicBezTo>
                  <a:lnTo>
                    <a:pt x="40380" y="135634"/>
                  </a:lnTo>
                  <a:lnTo>
                    <a:pt x="38368" y="136501"/>
                  </a:lnTo>
                  <a:cubicBezTo>
                    <a:pt x="38007" y="136663"/>
                    <a:pt x="37628" y="136808"/>
                    <a:pt x="37267" y="136988"/>
                  </a:cubicBezTo>
                  <a:lnTo>
                    <a:pt x="36184" y="137512"/>
                  </a:lnTo>
                  <a:lnTo>
                    <a:pt x="35100" y="138036"/>
                  </a:lnTo>
                  <a:cubicBezTo>
                    <a:pt x="34739" y="138198"/>
                    <a:pt x="34378" y="138379"/>
                    <a:pt x="34035" y="138559"/>
                  </a:cubicBezTo>
                  <a:lnTo>
                    <a:pt x="31923" y="139697"/>
                  </a:lnTo>
                  <a:cubicBezTo>
                    <a:pt x="31561" y="139877"/>
                    <a:pt x="31218" y="140076"/>
                    <a:pt x="30893" y="140275"/>
                  </a:cubicBezTo>
                  <a:lnTo>
                    <a:pt x="29882" y="140889"/>
                  </a:lnTo>
                  <a:cubicBezTo>
                    <a:pt x="29539" y="141069"/>
                    <a:pt x="29214" y="141286"/>
                    <a:pt x="28871" y="141520"/>
                  </a:cubicBezTo>
                  <a:lnTo>
                    <a:pt x="27896" y="142152"/>
                  </a:lnTo>
                  <a:cubicBezTo>
                    <a:pt x="27553" y="142369"/>
                    <a:pt x="27246" y="142604"/>
                    <a:pt x="26921" y="142839"/>
                  </a:cubicBezTo>
                  <a:lnTo>
                    <a:pt x="25964" y="143525"/>
                  </a:lnTo>
                  <a:cubicBezTo>
                    <a:pt x="20927" y="147298"/>
                    <a:pt x="16485" y="151957"/>
                    <a:pt x="13181" y="157265"/>
                  </a:cubicBezTo>
                  <a:lnTo>
                    <a:pt x="12856" y="157753"/>
                  </a:lnTo>
                  <a:cubicBezTo>
                    <a:pt x="12765" y="157915"/>
                    <a:pt x="12675" y="158096"/>
                    <a:pt x="12567" y="158258"/>
                  </a:cubicBezTo>
                  <a:lnTo>
                    <a:pt x="11989" y="159269"/>
                  </a:lnTo>
                  <a:lnTo>
                    <a:pt x="11718" y="159811"/>
                  </a:lnTo>
                  <a:cubicBezTo>
                    <a:pt x="11610" y="159973"/>
                    <a:pt x="11538" y="160154"/>
                    <a:pt x="11447" y="160334"/>
                  </a:cubicBezTo>
                  <a:lnTo>
                    <a:pt x="10942" y="161382"/>
                  </a:lnTo>
                  <a:lnTo>
                    <a:pt x="10707" y="161815"/>
                  </a:lnTo>
                  <a:lnTo>
                    <a:pt x="10599" y="162050"/>
                  </a:lnTo>
                  <a:lnTo>
                    <a:pt x="10400" y="162537"/>
                  </a:lnTo>
                  <a:lnTo>
                    <a:pt x="10292" y="162790"/>
                  </a:lnTo>
                  <a:lnTo>
                    <a:pt x="10201" y="163043"/>
                  </a:lnTo>
                  <a:lnTo>
                    <a:pt x="10021" y="163548"/>
                  </a:lnTo>
                  <a:cubicBezTo>
                    <a:pt x="9949" y="163711"/>
                    <a:pt x="9895" y="163891"/>
                    <a:pt x="9840" y="164054"/>
                  </a:cubicBezTo>
                  <a:lnTo>
                    <a:pt x="9696" y="164578"/>
                  </a:lnTo>
                  <a:lnTo>
                    <a:pt x="9660" y="164722"/>
                  </a:lnTo>
                  <a:lnTo>
                    <a:pt x="9660" y="164740"/>
                  </a:lnTo>
                  <a:lnTo>
                    <a:pt x="9660" y="164758"/>
                  </a:lnTo>
                  <a:lnTo>
                    <a:pt x="10526" y="164758"/>
                  </a:lnTo>
                  <a:lnTo>
                    <a:pt x="12729" y="164740"/>
                  </a:lnTo>
                  <a:lnTo>
                    <a:pt x="32717" y="164848"/>
                  </a:lnTo>
                  <a:lnTo>
                    <a:pt x="112686" y="165228"/>
                  </a:lnTo>
                  <a:lnTo>
                    <a:pt x="244186" y="165408"/>
                  </a:lnTo>
                  <a:cubicBezTo>
                    <a:pt x="245666" y="164921"/>
                    <a:pt x="245269" y="164487"/>
                    <a:pt x="235645" y="164198"/>
                  </a:cubicBezTo>
                  <a:cubicBezTo>
                    <a:pt x="230892" y="163981"/>
                    <a:pt x="221930" y="163918"/>
                    <a:pt x="211145" y="163918"/>
                  </a:cubicBezTo>
                  <a:cubicBezTo>
                    <a:pt x="196079" y="163918"/>
                    <a:pt x="177455" y="164041"/>
                    <a:pt x="161777" y="164041"/>
                  </a:cubicBezTo>
                  <a:cubicBezTo>
                    <a:pt x="157001" y="164041"/>
                    <a:pt x="152499" y="164030"/>
                    <a:pt x="148454" y="164000"/>
                  </a:cubicBezTo>
                  <a:cubicBezTo>
                    <a:pt x="111584" y="163603"/>
                    <a:pt x="73035" y="163440"/>
                    <a:pt x="34468" y="163314"/>
                  </a:cubicBezTo>
                  <a:lnTo>
                    <a:pt x="20024" y="163278"/>
                  </a:lnTo>
                  <a:lnTo>
                    <a:pt x="12802" y="163241"/>
                  </a:lnTo>
                  <a:lnTo>
                    <a:pt x="11736" y="163241"/>
                  </a:lnTo>
                  <a:cubicBezTo>
                    <a:pt x="11808" y="162934"/>
                    <a:pt x="11935" y="162628"/>
                    <a:pt x="12061" y="162339"/>
                  </a:cubicBezTo>
                  <a:lnTo>
                    <a:pt x="12711" y="161039"/>
                  </a:lnTo>
                  <a:cubicBezTo>
                    <a:pt x="12928" y="160551"/>
                    <a:pt x="13217" y="160082"/>
                    <a:pt x="13470" y="159612"/>
                  </a:cubicBezTo>
                  <a:lnTo>
                    <a:pt x="13867" y="158890"/>
                  </a:lnTo>
                  <a:lnTo>
                    <a:pt x="14047" y="158547"/>
                  </a:lnTo>
                  <a:lnTo>
                    <a:pt x="14282" y="158204"/>
                  </a:lnTo>
                  <a:lnTo>
                    <a:pt x="15149" y="156832"/>
                  </a:lnTo>
                  <a:cubicBezTo>
                    <a:pt x="17604" y="153184"/>
                    <a:pt x="20529" y="149880"/>
                    <a:pt x="23852" y="147009"/>
                  </a:cubicBezTo>
                  <a:lnTo>
                    <a:pt x="24484" y="146468"/>
                  </a:lnTo>
                  <a:cubicBezTo>
                    <a:pt x="24682" y="146287"/>
                    <a:pt x="24899" y="146125"/>
                    <a:pt x="25116" y="145962"/>
                  </a:cubicBezTo>
                  <a:lnTo>
                    <a:pt x="26397" y="144933"/>
                  </a:lnTo>
                  <a:lnTo>
                    <a:pt x="27734" y="143958"/>
                  </a:lnTo>
                  <a:cubicBezTo>
                    <a:pt x="27950" y="143795"/>
                    <a:pt x="28185" y="143633"/>
                    <a:pt x="28402" y="143470"/>
                  </a:cubicBezTo>
                  <a:lnTo>
                    <a:pt x="29088" y="143019"/>
                  </a:lnTo>
                  <a:cubicBezTo>
                    <a:pt x="29557" y="142712"/>
                    <a:pt x="29991" y="142405"/>
                    <a:pt x="30460" y="142116"/>
                  </a:cubicBezTo>
                  <a:lnTo>
                    <a:pt x="31868" y="141286"/>
                  </a:lnTo>
                  <a:lnTo>
                    <a:pt x="32211" y="141069"/>
                  </a:lnTo>
                  <a:lnTo>
                    <a:pt x="32573" y="140870"/>
                  </a:lnTo>
                  <a:lnTo>
                    <a:pt x="33313" y="140473"/>
                  </a:lnTo>
                  <a:lnTo>
                    <a:pt x="34793" y="139679"/>
                  </a:lnTo>
                  <a:cubicBezTo>
                    <a:pt x="38802" y="137638"/>
                    <a:pt x="42973" y="135905"/>
                    <a:pt x="47252" y="134461"/>
                  </a:cubicBezTo>
                  <a:cubicBezTo>
                    <a:pt x="55846" y="131536"/>
                    <a:pt x="64838" y="129477"/>
                    <a:pt x="73866" y="127130"/>
                  </a:cubicBezTo>
                  <a:cubicBezTo>
                    <a:pt x="77134" y="126263"/>
                    <a:pt x="80420" y="125361"/>
                    <a:pt x="83724" y="124368"/>
                  </a:cubicBezTo>
                  <a:cubicBezTo>
                    <a:pt x="87065" y="123356"/>
                    <a:pt x="90351" y="122183"/>
                    <a:pt x="93601" y="120865"/>
                  </a:cubicBezTo>
                  <a:cubicBezTo>
                    <a:pt x="96851" y="119565"/>
                    <a:pt x="100047" y="118102"/>
                    <a:pt x="103152" y="116459"/>
                  </a:cubicBezTo>
                  <a:cubicBezTo>
                    <a:pt x="106294" y="114834"/>
                    <a:pt x="109346" y="113011"/>
                    <a:pt x="112271" y="111024"/>
                  </a:cubicBezTo>
                  <a:cubicBezTo>
                    <a:pt x="115250" y="108984"/>
                    <a:pt x="118066" y="106727"/>
                    <a:pt x="120703" y="104290"/>
                  </a:cubicBezTo>
                  <a:cubicBezTo>
                    <a:pt x="123393" y="101816"/>
                    <a:pt x="125848" y="99090"/>
                    <a:pt x="128033" y="96147"/>
                  </a:cubicBezTo>
                  <a:lnTo>
                    <a:pt x="128448" y="95587"/>
                  </a:lnTo>
                  <a:cubicBezTo>
                    <a:pt x="128575" y="95406"/>
                    <a:pt x="128701" y="95208"/>
                    <a:pt x="128846" y="95027"/>
                  </a:cubicBezTo>
                  <a:lnTo>
                    <a:pt x="129640" y="93853"/>
                  </a:lnTo>
                  <a:cubicBezTo>
                    <a:pt x="129893" y="93474"/>
                    <a:pt x="130146" y="93077"/>
                    <a:pt x="130380" y="92680"/>
                  </a:cubicBezTo>
                  <a:cubicBezTo>
                    <a:pt x="130615" y="92283"/>
                    <a:pt x="130886" y="91903"/>
                    <a:pt x="131103" y="91488"/>
                  </a:cubicBezTo>
                  <a:lnTo>
                    <a:pt x="131789" y="90278"/>
                  </a:lnTo>
                  <a:cubicBezTo>
                    <a:pt x="131897" y="90080"/>
                    <a:pt x="132005" y="89881"/>
                    <a:pt x="132132" y="89665"/>
                  </a:cubicBezTo>
                  <a:lnTo>
                    <a:pt x="132439" y="89051"/>
                  </a:lnTo>
                  <a:lnTo>
                    <a:pt x="133071" y="87787"/>
                  </a:lnTo>
                  <a:cubicBezTo>
                    <a:pt x="133269" y="87371"/>
                    <a:pt x="133450" y="86938"/>
                    <a:pt x="133649" y="86505"/>
                  </a:cubicBezTo>
                  <a:cubicBezTo>
                    <a:pt x="134028" y="85656"/>
                    <a:pt x="134371" y="84789"/>
                    <a:pt x="134714" y="83905"/>
                  </a:cubicBezTo>
                  <a:cubicBezTo>
                    <a:pt x="134894" y="83489"/>
                    <a:pt x="135021" y="83038"/>
                    <a:pt x="135183" y="82587"/>
                  </a:cubicBezTo>
                  <a:lnTo>
                    <a:pt x="135635" y="81251"/>
                  </a:lnTo>
                  <a:lnTo>
                    <a:pt x="136014" y="79896"/>
                  </a:lnTo>
                  <a:cubicBezTo>
                    <a:pt x="136140" y="79445"/>
                    <a:pt x="136267" y="78994"/>
                    <a:pt x="136375" y="78542"/>
                  </a:cubicBezTo>
                  <a:cubicBezTo>
                    <a:pt x="136465" y="78091"/>
                    <a:pt x="136574" y="77639"/>
                    <a:pt x="136682" y="77188"/>
                  </a:cubicBezTo>
                  <a:lnTo>
                    <a:pt x="136953" y="75834"/>
                  </a:lnTo>
                  <a:cubicBezTo>
                    <a:pt x="137278" y="74028"/>
                    <a:pt x="137531" y="72241"/>
                    <a:pt x="137729" y="70507"/>
                  </a:cubicBezTo>
                  <a:cubicBezTo>
                    <a:pt x="137910" y="68756"/>
                    <a:pt x="138072" y="67059"/>
                    <a:pt x="138217" y="65380"/>
                  </a:cubicBezTo>
                  <a:cubicBezTo>
                    <a:pt x="138506" y="62039"/>
                    <a:pt x="138776" y="58843"/>
                    <a:pt x="139318" y="55828"/>
                  </a:cubicBezTo>
                  <a:cubicBezTo>
                    <a:pt x="140365" y="49906"/>
                    <a:pt x="142694" y="44254"/>
                    <a:pt x="146107" y="39307"/>
                  </a:cubicBezTo>
                  <a:cubicBezTo>
                    <a:pt x="149538" y="34306"/>
                    <a:pt x="154015" y="29954"/>
                    <a:pt x="159053" y="26271"/>
                  </a:cubicBezTo>
                  <a:cubicBezTo>
                    <a:pt x="161599" y="24411"/>
                    <a:pt x="164271" y="22714"/>
                    <a:pt x="167034" y="21197"/>
                  </a:cubicBezTo>
                  <a:cubicBezTo>
                    <a:pt x="169814" y="19663"/>
                    <a:pt x="172703" y="18272"/>
                    <a:pt x="175628" y="17027"/>
                  </a:cubicBezTo>
                  <a:cubicBezTo>
                    <a:pt x="176134" y="16810"/>
                    <a:pt x="176639" y="16593"/>
                    <a:pt x="177163" y="16395"/>
                  </a:cubicBezTo>
                  <a:lnTo>
                    <a:pt x="178698" y="15781"/>
                  </a:lnTo>
                  <a:lnTo>
                    <a:pt x="180250" y="15185"/>
                  </a:lnTo>
                  <a:lnTo>
                    <a:pt x="181027" y="14896"/>
                  </a:lnTo>
                  <a:lnTo>
                    <a:pt x="181803" y="14643"/>
                  </a:lnTo>
                  <a:lnTo>
                    <a:pt x="183374" y="14101"/>
                  </a:lnTo>
                  <a:cubicBezTo>
                    <a:pt x="183898" y="13921"/>
                    <a:pt x="184439" y="13758"/>
                    <a:pt x="184963" y="13578"/>
                  </a:cubicBezTo>
                  <a:cubicBezTo>
                    <a:pt x="186028" y="13235"/>
                    <a:pt x="187093" y="12928"/>
                    <a:pt x="188177" y="12603"/>
                  </a:cubicBezTo>
                  <a:cubicBezTo>
                    <a:pt x="190325" y="12007"/>
                    <a:pt x="192492" y="11429"/>
                    <a:pt x="194695" y="10942"/>
                  </a:cubicBezTo>
                  <a:cubicBezTo>
                    <a:pt x="195796" y="10689"/>
                    <a:pt x="196898" y="10454"/>
                    <a:pt x="197999" y="10238"/>
                  </a:cubicBezTo>
                  <a:cubicBezTo>
                    <a:pt x="198559" y="10129"/>
                    <a:pt x="199101" y="10021"/>
                    <a:pt x="199660" y="9913"/>
                  </a:cubicBezTo>
                  <a:lnTo>
                    <a:pt x="200491" y="9768"/>
                  </a:lnTo>
                  <a:cubicBezTo>
                    <a:pt x="200762" y="9714"/>
                    <a:pt x="201014" y="9696"/>
                    <a:pt x="201267" y="9660"/>
                  </a:cubicBezTo>
                  <a:lnTo>
                    <a:pt x="202820" y="9425"/>
                  </a:lnTo>
                  <a:lnTo>
                    <a:pt x="204373" y="9299"/>
                  </a:lnTo>
                  <a:lnTo>
                    <a:pt x="205149" y="9245"/>
                  </a:lnTo>
                  <a:lnTo>
                    <a:pt x="205944" y="9226"/>
                  </a:lnTo>
                  <a:cubicBezTo>
                    <a:pt x="206467" y="9226"/>
                    <a:pt x="206991" y="9208"/>
                    <a:pt x="207515" y="9208"/>
                  </a:cubicBezTo>
                  <a:close/>
                  <a:moveTo>
                    <a:pt x="207641" y="0"/>
                  </a:moveTo>
                  <a:cubicBezTo>
                    <a:pt x="206973" y="0"/>
                    <a:pt x="206305" y="18"/>
                    <a:pt x="205637" y="18"/>
                  </a:cubicBezTo>
                  <a:cubicBezTo>
                    <a:pt x="205312" y="36"/>
                    <a:pt x="204969" y="18"/>
                    <a:pt x="204626" y="54"/>
                  </a:cubicBezTo>
                  <a:lnTo>
                    <a:pt x="203633" y="126"/>
                  </a:lnTo>
                  <a:lnTo>
                    <a:pt x="202639" y="199"/>
                  </a:lnTo>
                  <a:cubicBezTo>
                    <a:pt x="202296" y="235"/>
                    <a:pt x="201971" y="235"/>
                    <a:pt x="201646" y="289"/>
                  </a:cubicBezTo>
                  <a:cubicBezTo>
                    <a:pt x="200328" y="488"/>
                    <a:pt x="198956" y="650"/>
                    <a:pt x="197764" y="903"/>
                  </a:cubicBezTo>
                  <a:cubicBezTo>
                    <a:pt x="196537" y="1119"/>
                    <a:pt x="195327" y="1372"/>
                    <a:pt x="194099" y="1625"/>
                  </a:cubicBezTo>
                  <a:cubicBezTo>
                    <a:pt x="193485" y="1751"/>
                    <a:pt x="192889" y="1896"/>
                    <a:pt x="192275" y="2022"/>
                  </a:cubicBezTo>
                  <a:cubicBezTo>
                    <a:pt x="191662" y="2167"/>
                    <a:pt x="191066" y="2293"/>
                    <a:pt x="190452" y="2456"/>
                  </a:cubicBezTo>
                  <a:lnTo>
                    <a:pt x="188646" y="2907"/>
                  </a:lnTo>
                  <a:lnTo>
                    <a:pt x="186841" y="3394"/>
                  </a:lnTo>
                  <a:lnTo>
                    <a:pt x="185938" y="3629"/>
                  </a:lnTo>
                  <a:lnTo>
                    <a:pt x="185035" y="3900"/>
                  </a:lnTo>
                  <a:lnTo>
                    <a:pt x="183248" y="4424"/>
                  </a:lnTo>
                  <a:lnTo>
                    <a:pt x="181460" y="4983"/>
                  </a:lnTo>
                  <a:lnTo>
                    <a:pt x="180575" y="5272"/>
                  </a:lnTo>
                  <a:lnTo>
                    <a:pt x="179691" y="5579"/>
                  </a:lnTo>
                  <a:lnTo>
                    <a:pt x="177921" y="6175"/>
                  </a:lnTo>
                  <a:lnTo>
                    <a:pt x="176170" y="6825"/>
                  </a:lnTo>
                  <a:lnTo>
                    <a:pt x="175285" y="7150"/>
                  </a:lnTo>
                  <a:lnTo>
                    <a:pt x="174418" y="7493"/>
                  </a:lnTo>
                  <a:lnTo>
                    <a:pt x="172685" y="8197"/>
                  </a:lnTo>
                  <a:lnTo>
                    <a:pt x="170952" y="8938"/>
                  </a:lnTo>
                  <a:lnTo>
                    <a:pt x="170085" y="9299"/>
                  </a:lnTo>
                  <a:lnTo>
                    <a:pt x="169236" y="9696"/>
                  </a:lnTo>
                  <a:lnTo>
                    <a:pt x="167521" y="10472"/>
                  </a:lnTo>
                  <a:lnTo>
                    <a:pt x="165842" y="11303"/>
                  </a:lnTo>
                  <a:lnTo>
                    <a:pt x="164993" y="11718"/>
                  </a:lnTo>
                  <a:lnTo>
                    <a:pt x="164163" y="12170"/>
                  </a:lnTo>
                  <a:lnTo>
                    <a:pt x="162502" y="13072"/>
                  </a:lnTo>
                  <a:lnTo>
                    <a:pt x="160859" y="13993"/>
                  </a:lnTo>
                  <a:lnTo>
                    <a:pt x="160028" y="14463"/>
                  </a:lnTo>
                  <a:lnTo>
                    <a:pt x="159234" y="14950"/>
                  </a:lnTo>
                  <a:lnTo>
                    <a:pt x="157608" y="15943"/>
                  </a:lnTo>
                  <a:lnTo>
                    <a:pt x="156038" y="16990"/>
                  </a:lnTo>
                  <a:lnTo>
                    <a:pt x="155243" y="17514"/>
                  </a:lnTo>
                  <a:lnTo>
                    <a:pt x="154467" y="18074"/>
                  </a:lnTo>
                  <a:lnTo>
                    <a:pt x="152914" y="19175"/>
                  </a:lnTo>
                  <a:lnTo>
                    <a:pt x="151397" y="20331"/>
                  </a:lnTo>
                  <a:cubicBezTo>
                    <a:pt x="151145" y="20529"/>
                    <a:pt x="150892" y="20728"/>
                    <a:pt x="150657" y="20927"/>
                  </a:cubicBezTo>
                  <a:lnTo>
                    <a:pt x="149917" y="21540"/>
                  </a:lnTo>
                  <a:cubicBezTo>
                    <a:pt x="147931" y="23165"/>
                    <a:pt x="146053" y="24899"/>
                    <a:pt x="144265" y="26759"/>
                  </a:cubicBezTo>
                  <a:cubicBezTo>
                    <a:pt x="143399" y="27697"/>
                    <a:pt x="142514" y="28618"/>
                    <a:pt x="141701" y="29629"/>
                  </a:cubicBezTo>
                  <a:lnTo>
                    <a:pt x="141069" y="30370"/>
                  </a:lnTo>
                  <a:lnTo>
                    <a:pt x="140762" y="30749"/>
                  </a:lnTo>
                  <a:lnTo>
                    <a:pt x="140474" y="31128"/>
                  </a:lnTo>
                  <a:lnTo>
                    <a:pt x="139282" y="32681"/>
                  </a:lnTo>
                  <a:cubicBezTo>
                    <a:pt x="137747" y="34775"/>
                    <a:pt x="136375" y="36996"/>
                    <a:pt x="135147" y="39307"/>
                  </a:cubicBezTo>
                  <a:lnTo>
                    <a:pt x="134696" y="40156"/>
                  </a:lnTo>
                  <a:cubicBezTo>
                    <a:pt x="134551" y="40445"/>
                    <a:pt x="134425" y="40752"/>
                    <a:pt x="134280" y="41041"/>
                  </a:cubicBezTo>
                  <a:lnTo>
                    <a:pt x="133450" y="42828"/>
                  </a:lnTo>
                  <a:cubicBezTo>
                    <a:pt x="133197" y="43424"/>
                    <a:pt x="132962" y="44038"/>
                    <a:pt x="132728" y="44634"/>
                  </a:cubicBezTo>
                  <a:lnTo>
                    <a:pt x="132367" y="45536"/>
                  </a:lnTo>
                  <a:cubicBezTo>
                    <a:pt x="132258" y="45843"/>
                    <a:pt x="132150" y="46150"/>
                    <a:pt x="132042" y="46475"/>
                  </a:cubicBezTo>
                  <a:lnTo>
                    <a:pt x="131428" y="48335"/>
                  </a:lnTo>
                  <a:cubicBezTo>
                    <a:pt x="131247" y="48949"/>
                    <a:pt x="131085" y="49581"/>
                    <a:pt x="130922" y="50213"/>
                  </a:cubicBezTo>
                  <a:lnTo>
                    <a:pt x="130669" y="51152"/>
                  </a:lnTo>
                  <a:cubicBezTo>
                    <a:pt x="130579" y="51477"/>
                    <a:pt x="130507" y="51802"/>
                    <a:pt x="130435" y="52109"/>
                  </a:cubicBezTo>
                  <a:lnTo>
                    <a:pt x="130236" y="53066"/>
                  </a:lnTo>
                  <a:lnTo>
                    <a:pt x="130055" y="54023"/>
                  </a:lnTo>
                  <a:cubicBezTo>
                    <a:pt x="129604" y="56550"/>
                    <a:pt x="129297" y="59042"/>
                    <a:pt x="129080" y="61462"/>
                  </a:cubicBezTo>
                  <a:cubicBezTo>
                    <a:pt x="128629" y="66319"/>
                    <a:pt x="128340" y="70905"/>
                    <a:pt x="127455" y="75112"/>
                  </a:cubicBezTo>
                  <a:cubicBezTo>
                    <a:pt x="126571" y="79301"/>
                    <a:pt x="125000" y="83291"/>
                    <a:pt x="122833" y="86956"/>
                  </a:cubicBezTo>
                  <a:cubicBezTo>
                    <a:pt x="120576" y="90676"/>
                    <a:pt x="117832" y="94052"/>
                    <a:pt x="114672" y="97031"/>
                  </a:cubicBezTo>
                  <a:cubicBezTo>
                    <a:pt x="113065" y="98548"/>
                    <a:pt x="111386" y="99992"/>
                    <a:pt x="109616" y="101328"/>
                  </a:cubicBezTo>
                  <a:cubicBezTo>
                    <a:pt x="109183" y="101653"/>
                    <a:pt x="108732" y="101997"/>
                    <a:pt x="108280" y="102322"/>
                  </a:cubicBezTo>
                  <a:lnTo>
                    <a:pt x="106926" y="103297"/>
                  </a:lnTo>
                  <a:lnTo>
                    <a:pt x="105536" y="104217"/>
                  </a:lnTo>
                  <a:cubicBezTo>
                    <a:pt x="105084" y="104542"/>
                    <a:pt x="104597" y="104831"/>
                    <a:pt x="104127" y="105120"/>
                  </a:cubicBezTo>
                  <a:cubicBezTo>
                    <a:pt x="102232" y="106312"/>
                    <a:pt x="100282" y="107449"/>
                    <a:pt x="98277" y="108479"/>
                  </a:cubicBezTo>
                  <a:cubicBezTo>
                    <a:pt x="96255" y="109526"/>
                    <a:pt x="94215" y="110483"/>
                    <a:pt x="92138" y="111404"/>
                  </a:cubicBezTo>
                  <a:cubicBezTo>
                    <a:pt x="90062" y="112306"/>
                    <a:pt x="87949" y="113137"/>
                    <a:pt x="85801" y="113913"/>
                  </a:cubicBezTo>
                  <a:lnTo>
                    <a:pt x="85006" y="114202"/>
                  </a:lnTo>
                  <a:lnTo>
                    <a:pt x="84194" y="114491"/>
                  </a:lnTo>
                  <a:cubicBezTo>
                    <a:pt x="83652" y="114672"/>
                    <a:pt x="83111" y="114852"/>
                    <a:pt x="82569" y="115033"/>
                  </a:cubicBezTo>
                  <a:lnTo>
                    <a:pt x="80944" y="115556"/>
                  </a:lnTo>
                  <a:lnTo>
                    <a:pt x="79283" y="116062"/>
                  </a:lnTo>
                  <a:cubicBezTo>
                    <a:pt x="74859" y="117398"/>
                    <a:pt x="70327" y="118590"/>
                    <a:pt x="65759" y="119781"/>
                  </a:cubicBezTo>
                  <a:cubicBezTo>
                    <a:pt x="61191" y="120991"/>
                    <a:pt x="56569" y="122183"/>
                    <a:pt x="51928" y="123555"/>
                  </a:cubicBezTo>
                  <a:cubicBezTo>
                    <a:pt x="47234" y="124909"/>
                    <a:pt x="42612" y="126516"/>
                    <a:pt x="38098" y="128358"/>
                  </a:cubicBezTo>
                  <a:cubicBezTo>
                    <a:pt x="37520" y="128575"/>
                    <a:pt x="36960" y="128845"/>
                    <a:pt x="36382" y="129098"/>
                  </a:cubicBezTo>
                  <a:lnTo>
                    <a:pt x="34685" y="129838"/>
                  </a:lnTo>
                  <a:lnTo>
                    <a:pt x="34270" y="130037"/>
                  </a:lnTo>
                  <a:lnTo>
                    <a:pt x="33836" y="130236"/>
                  </a:lnTo>
                  <a:lnTo>
                    <a:pt x="33006" y="130651"/>
                  </a:lnTo>
                  <a:lnTo>
                    <a:pt x="31327" y="131463"/>
                  </a:lnTo>
                  <a:cubicBezTo>
                    <a:pt x="31038" y="131608"/>
                    <a:pt x="30767" y="131752"/>
                    <a:pt x="30496" y="131897"/>
                  </a:cubicBezTo>
                  <a:lnTo>
                    <a:pt x="29666" y="132348"/>
                  </a:lnTo>
                  <a:lnTo>
                    <a:pt x="28022" y="133251"/>
                  </a:lnTo>
                  <a:cubicBezTo>
                    <a:pt x="27481" y="133558"/>
                    <a:pt x="26921" y="133901"/>
                    <a:pt x="26379" y="134226"/>
                  </a:cubicBezTo>
                  <a:lnTo>
                    <a:pt x="25567" y="134732"/>
                  </a:lnTo>
                  <a:cubicBezTo>
                    <a:pt x="25296" y="134894"/>
                    <a:pt x="25025" y="135093"/>
                    <a:pt x="24754" y="135255"/>
                  </a:cubicBezTo>
                  <a:lnTo>
                    <a:pt x="23184" y="136338"/>
                  </a:lnTo>
                  <a:lnTo>
                    <a:pt x="21631" y="137458"/>
                  </a:lnTo>
                  <a:cubicBezTo>
                    <a:pt x="21125" y="137819"/>
                    <a:pt x="20620" y="138234"/>
                    <a:pt x="20132" y="138632"/>
                  </a:cubicBezTo>
                  <a:lnTo>
                    <a:pt x="19392" y="139227"/>
                  </a:lnTo>
                  <a:cubicBezTo>
                    <a:pt x="19139" y="139426"/>
                    <a:pt x="18868" y="139625"/>
                    <a:pt x="18652" y="139841"/>
                  </a:cubicBezTo>
                  <a:lnTo>
                    <a:pt x="17207" y="141123"/>
                  </a:lnTo>
                  <a:lnTo>
                    <a:pt x="16864" y="141430"/>
                  </a:lnTo>
                  <a:lnTo>
                    <a:pt x="16503" y="141773"/>
                  </a:lnTo>
                  <a:lnTo>
                    <a:pt x="15817" y="142423"/>
                  </a:lnTo>
                  <a:cubicBezTo>
                    <a:pt x="14878" y="143290"/>
                    <a:pt x="14029" y="144229"/>
                    <a:pt x="13145" y="145168"/>
                  </a:cubicBezTo>
                  <a:cubicBezTo>
                    <a:pt x="9714" y="148977"/>
                    <a:pt x="6699" y="153202"/>
                    <a:pt x="4460" y="157951"/>
                  </a:cubicBezTo>
                  <a:lnTo>
                    <a:pt x="4243" y="158403"/>
                  </a:lnTo>
                  <a:lnTo>
                    <a:pt x="4135" y="158637"/>
                  </a:lnTo>
                  <a:cubicBezTo>
                    <a:pt x="4081" y="158746"/>
                    <a:pt x="4044" y="158818"/>
                    <a:pt x="3990" y="158944"/>
                  </a:cubicBezTo>
                  <a:cubicBezTo>
                    <a:pt x="3774" y="159468"/>
                    <a:pt x="3593" y="159973"/>
                    <a:pt x="3394" y="160497"/>
                  </a:cubicBezTo>
                  <a:lnTo>
                    <a:pt x="2799" y="162032"/>
                  </a:lnTo>
                  <a:lnTo>
                    <a:pt x="2510" y="162808"/>
                  </a:lnTo>
                  <a:cubicBezTo>
                    <a:pt x="2401" y="163061"/>
                    <a:pt x="2311" y="163314"/>
                    <a:pt x="2239" y="163566"/>
                  </a:cubicBezTo>
                  <a:lnTo>
                    <a:pt x="1372" y="166618"/>
                  </a:lnTo>
                  <a:lnTo>
                    <a:pt x="1156" y="167376"/>
                  </a:lnTo>
                  <a:lnTo>
                    <a:pt x="939" y="168153"/>
                  </a:lnTo>
                  <a:lnTo>
                    <a:pt x="524" y="169705"/>
                  </a:lnTo>
                  <a:lnTo>
                    <a:pt x="90" y="171276"/>
                  </a:lnTo>
                  <a:lnTo>
                    <a:pt x="36" y="171457"/>
                  </a:lnTo>
                  <a:cubicBezTo>
                    <a:pt x="36" y="171529"/>
                    <a:pt x="0" y="171601"/>
                    <a:pt x="0" y="171637"/>
                  </a:cubicBezTo>
                  <a:lnTo>
                    <a:pt x="397" y="171673"/>
                  </a:lnTo>
                  <a:lnTo>
                    <a:pt x="1156" y="171710"/>
                  </a:lnTo>
                  <a:lnTo>
                    <a:pt x="4261" y="171908"/>
                  </a:lnTo>
                  <a:lnTo>
                    <a:pt x="5814" y="171998"/>
                  </a:lnTo>
                  <a:cubicBezTo>
                    <a:pt x="6049" y="172016"/>
                    <a:pt x="6356" y="172016"/>
                    <a:pt x="6626" y="172016"/>
                  </a:cubicBezTo>
                  <a:lnTo>
                    <a:pt x="10833" y="172016"/>
                  </a:lnTo>
                  <a:lnTo>
                    <a:pt x="40210" y="172053"/>
                  </a:lnTo>
                  <a:lnTo>
                    <a:pt x="97501" y="172107"/>
                  </a:lnTo>
                  <a:lnTo>
                    <a:pt x="24375" y="171836"/>
                  </a:lnTo>
                  <a:lnTo>
                    <a:pt x="15347" y="171818"/>
                  </a:lnTo>
                  <a:lnTo>
                    <a:pt x="9263" y="171800"/>
                  </a:lnTo>
                  <a:lnTo>
                    <a:pt x="6139" y="171800"/>
                  </a:lnTo>
                  <a:lnTo>
                    <a:pt x="5164" y="171746"/>
                  </a:lnTo>
                  <a:lnTo>
                    <a:pt x="1300" y="171529"/>
                  </a:lnTo>
                  <a:lnTo>
                    <a:pt x="343" y="171475"/>
                  </a:lnTo>
                  <a:lnTo>
                    <a:pt x="217" y="171475"/>
                  </a:lnTo>
                  <a:cubicBezTo>
                    <a:pt x="163" y="171475"/>
                    <a:pt x="217" y="171403"/>
                    <a:pt x="217" y="171366"/>
                  </a:cubicBezTo>
                  <a:lnTo>
                    <a:pt x="289" y="171132"/>
                  </a:lnTo>
                  <a:lnTo>
                    <a:pt x="415" y="170644"/>
                  </a:lnTo>
                  <a:lnTo>
                    <a:pt x="957" y="168712"/>
                  </a:lnTo>
                  <a:cubicBezTo>
                    <a:pt x="1300" y="167394"/>
                    <a:pt x="1661" y="166148"/>
                    <a:pt x="2022" y="164885"/>
                  </a:cubicBezTo>
                  <a:lnTo>
                    <a:pt x="2293" y="163946"/>
                  </a:lnTo>
                  <a:lnTo>
                    <a:pt x="2438" y="163476"/>
                  </a:lnTo>
                  <a:cubicBezTo>
                    <a:pt x="2456" y="163404"/>
                    <a:pt x="2474" y="163332"/>
                    <a:pt x="2510" y="163241"/>
                  </a:cubicBezTo>
                  <a:lnTo>
                    <a:pt x="2600" y="163007"/>
                  </a:lnTo>
                  <a:lnTo>
                    <a:pt x="3340" y="161093"/>
                  </a:lnTo>
                  <a:lnTo>
                    <a:pt x="4063" y="159179"/>
                  </a:lnTo>
                  <a:cubicBezTo>
                    <a:pt x="4099" y="159107"/>
                    <a:pt x="4135" y="159016"/>
                    <a:pt x="4171" y="158944"/>
                  </a:cubicBezTo>
                  <a:lnTo>
                    <a:pt x="4261" y="158764"/>
                  </a:lnTo>
                  <a:lnTo>
                    <a:pt x="4406" y="158457"/>
                  </a:lnTo>
                  <a:lnTo>
                    <a:pt x="4676" y="157897"/>
                  </a:lnTo>
                  <a:cubicBezTo>
                    <a:pt x="6121" y="154954"/>
                    <a:pt x="7818" y="152155"/>
                    <a:pt x="9786" y="149537"/>
                  </a:cubicBezTo>
                  <a:cubicBezTo>
                    <a:pt x="11718" y="146955"/>
                    <a:pt x="13885" y="144536"/>
                    <a:pt x="16214" y="142315"/>
                  </a:cubicBezTo>
                  <a:cubicBezTo>
                    <a:pt x="18543" y="140094"/>
                    <a:pt x="21053" y="138072"/>
                    <a:pt x="23689" y="136230"/>
                  </a:cubicBezTo>
                  <a:cubicBezTo>
                    <a:pt x="24357" y="135797"/>
                    <a:pt x="25025" y="135345"/>
                    <a:pt x="25693" y="134912"/>
                  </a:cubicBezTo>
                  <a:lnTo>
                    <a:pt x="27770" y="133648"/>
                  </a:lnTo>
                  <a:cubicBezTo>
                    <a:pt x="28456" y="133269"/>
                    <a:pt x="29142" y="132908"/>
                    <a:pt x="29846" y="132529"/>
                  </a:cubicBezTo>
                  <a:lnTo>
                    <a:pt x="30875" y="131969"/>
                  </a:lnTo>
                  <a:cubicBezTo>
                    <a:pt x="31236" y="131770"/>
                    <a:pt x="31579" y="131608"/>
                    <a:pt x="31941" y="131445"/>
                  </a:cubicBezTo>
                  <a:lnTo>
                    <a:pt x="34053" y="130398"/>
                  </a:lnTo>
                  <a:cubicBezTo>
                    <a:pt x="34757" y="130073"/>
                    <a:pt x="35480" y="129766"/>
                    <a:pt x="36202" y="129441"/>
                  </a:cubicBezTo>
                  <a:cubicBezTo>
                    <a:pt x="37628" y="128791"/>
                    <a:pt x="39073" y="128250"/>
                    <a:pt x="40517" y="127672"/>
                  </a:cubicBezTo>
                  <a:cubicBezTo>
                    <a:pt x="40878" y="127527"/>
                    <a:pt x="41239" y="127383"/>
                    <a:pt x="41600" y="127256"/>
                  </a:cubicBezTo>
                  <a:lnTo>
                    <a:pt x="42684" y="126859"/>
                  </a:lnTo>
                  <a:lnTo>
                    <a:pt x="43785" y="126462"/>
                  </a:lnTo>
                  <a:lnTo>
                    <a:pt x="44327" y="126263"/>
                  </a:lnTo>
                  <a:lnTo>
                    <a:pt x="44887" y="126083"/>
                  </a:lnTo>
                  <a:cubicBezTo>
                    <a:pt x="46331" y="125595"/>
                    <a:pt x="47794" y="125090"/>
                    <a:pt x="49256" y="124656"/>
                  </a:cubicBezTo>
                  <a:cubicBezTo>
                    <a:pt x="52181" y="123736"/>
                    <a:pt x="55106" y="122923"/>
                    <a:pt x="58031" y="122129"/>
                  </a:cubicBezTo>
                  <a:cubicBezTo>
                    <a:pt x="63863" y="120558"/>
                    <a:pt x="69677" y="119113"/>
                    <a:pt x="75365" y="117524"/>
                  </a:cubicBezTo>
                  <a:cubicBezTo>
                    <a:pt x="76773" y="117127"/>
                    <a:pt x="78181" y="116712"/>
                    <a:pt x="79590" y="116279"/>
                  </a:cubicBezTo>
                  <a:cubicBezTo>
                    <a:pt x="81016" y="115863"/>
                    <a:pt x="82388" y="115430"/>
                    <a:pt x="83761" y="114961"/>
                  </a:cubicBezTo>
                  <a:cubicBezTo>
                    <a:pt x="86505" y="114040"/>
                    <a:pt x="89213" y="113011"/>
                    <a:pt x="91868" y="111855"/>
                  </a:cubicBezTo>
                  <a:cubicBezTo>
                    <a:pt x="97176" y="109616"/>
                    <a:pt x="102250" y="106854"/>
                    <a:pt x="107016" y="103640"/>
                  </a:cubicBezTo>
                  <a:cubicBezTo>
                    <a:pt x="111711" y="100408"/>
                    <a:pt x="116008" y="96616"/>
                    <a:pt x="119511" y="92283"/>
                  </a:cubicBezTo>
                  <a:cubicBezTo>
                    <a:pt x="121262" y="90134"/>
                    <a:pt x="122815" y="87805"/>
                    <a:pt x="124115" y="85367"/>
                  </a:cubicBezTo>
                  <a:cubicBezTo>
                    <a:pt x="125397" y="82930"/>
                    <a:pt x="126426" y="80366"/>
                    <a:pt x="127167" y="77712"/>
                  </a:cubicBezTo>
                  <a:cubicBezTo>
                    <a:pt x="127925" y="75076"/>
                    <a:pt x="128358" y="72295"/>
                    <a:pt x="128683" y="69370"/>
                  </a:cubicBezTo>
                  <a:cubicBezTo>
                    <a:pt x="129008" y="66445"/>
                    <a:pt x="129207" y="63412"/>
                    <a:pt x="129532" y="60252"/>
                  </a:cubicBezTo>
                  <a:cubicBezTo>
                    <a:pt x="129694" y="58663"/>
                    <a:pt x="129875" y="57074"/>
                    <a:pt x="130146" y="55449"/>
                  </a:cubicBezTo>
                  <a:cubicBezTo>
                    <a:pt x="130200" y="55052"/>
                    <a:pt x="130272" y="54637"/>
                    <a:pt x="130344" y="54239"/>
                  </a:cubicBezTo>
                  <a:lnTo>
                    <a:pt x="130579" y="53011"/>
                  </a:lnTo>
                  <a:cubicBezTo>
                    <a:pt x="130760" y="52199"/>
                    <a:pt x="130922" y="51368"/>
                    <a:pt x="131139" y="50556"/>
                  </a:cubicBezTo>
                  <a:lnTo>
                    <a:pt x="131482" y="49382"/>
                  </a:lnTo>
                  <a:cubicBezTo>
                    <a:pt x="131590" y="48967"/>
                    <a:pt x="131680" y="48570"/>
                    <a:pt x="131825" y="48173"/>
                  </a:cubicBezTo>
                  <a:lnTo>
                    <a:pt x="132619" y="45771"/>
                  </a:lnTo>
                  <a:lnTo>
                    <a:pt x="133540" y="43424"/>
                  </a:lnTo>
                  <a:cubicBezTo>
                    <a:pt x="133685" y="43027"/>
                    <a:pt x="133883" y="42648"/>
                    <a:pt x="134046" y="42268"/>
                  </a:cubicBezTo>
                  <a:lnTo>
                    <a:pt x="134587" y="41113"/>
                  </a:lnTo>
                  <a:lnTo>
                    <a:pt x="134587" y="41113"/>
                  </a:lnTo>
                  <a:cubicBezTo>
                    <a:pt x="134450" y="41577"/>
                    <a:pt x="134116" y="42502"/>
                    <a:pt x="134207" y="42502"/>
                  </a:cubicBezTo>
                  <a:cubicBezTo>
                    <a:pt x="134272" y="42502"/>
                    <a:pt x="134552" y="42032"/>
                    <a:pt x="135274" y="40589"/>
                  </a:cubicBezTo>
                  <a:lnTo>
                    <a:pt x="135274" y="40589"/>
                  </a:lnTo>
                  <a:cubicBezTo>
                    <a:pt x="133793" y="43641"/>
                    <a:pt x="132619" y="46836"/>
                    <a:pt x="131771" y="50123"/>
                  </a:cubicBezTo>
                  <a:lnTo>
                    <a:pt x="131446" y="51350"/>
                  </a:lnTo>
                  <a:cubicBezTo>
                    <a:pt x="131337" y="51748"/>
                    <a:pt x="131265" y="52163"/>
                    <a:pt x="131175" y="52578"/>
                  </a:cubicBezTo>
                  <a:lnTo>
                    <a:pt x="131049" y="53210"/>
                  </a:lnTo>
                  <a:lnTo>
                    <a:pt x="130940" y="53824"/>
                  </a:lnTo>
                  <a:cubicBezTo>
                    <a:pt x="130868" y="54221"/>
                    <a:pt x="130778" y="54637"/>
                    <a:pt x="130724" y="55052"/>
                  </a:cubicBezTo>
                  <a:cubicBezTo>
                    <a:pt x="130471" y="56695"/>
                    <a:pt x="130272" y="58302"/>
                    <a:pt x="130110" y="59909"/>
                  </a:cubicBezTo>
                  <a:cubicBezTo>
                    <a:pt x="129785" y="63105"/>
                    <a:pt x="129586" y="66210"/>
                    <a:pt x="129279" y="69189"/>
                  </a:cubicBezTo>
                  <a:cubicBezTo>
                    <a:pt x="129117" y="70688"/>
                    <a:pt x="128936" y="72169"/>
                    <a:pt x="128701" y="73595"/>
                  </a:cubicBezTo>
                  <a:cubicBezTo>
                    <a:pt x="128467" y="75021"/>
                    <a:pt x="128160" y="76412"/>
                    <a:pt x="127780" y="77802"/>
                  </a:cubicBezTo>
                  <a:cubicBezTo>
                    <a:pt x="127022" y="80528"/>
                    <a:pt x="125993" y="83183"/>
                    <a:pt x="124657" y="85692"/>
                  </a:cubicBezTo>
                  <a:cubicBezTo>
                    <a:pt x="123321" y="88220"/>
                    <a:pt x="121732" y="90621"/>
                    <a:pt x="119926" y="92824"/>
                  </a:cubicBezTo>
                  <a:cubicBezTo>
                    <a:pt x="118103" y="95081"/>
                    <a:pt x="116098" y="97158"/>
                    <a:pt x="113932" y="99090"/>
                  </a:cubicBezTo>
                  <a:cubicBezTo>
                    <a:pt x="111747" y="101022"/>
                    <a:pt x="109436" y="102809"/>
                    <a:pt x="107016" y="104434"/>
                  </a:cubicBezTo>
                  <a:cubicBezTo>
                    <a:pt x="102123" y="107720"/>
                    <a:pt x="96905" y="110501"/>
                    <a:pt x="91470" y="112758"/>
                  </a:cubicBezTo>
                  <a:cubicBezTo>
                    <a:pt x="88744" y="113913"/>
                    <a:pt x="85963" y="114942"/>
                    <a:pt x="83147" y="115863"/>
                  </a:cubicBezTo>
                  <a:cubicBezTo>
                    <a:pt x="80348" y="116766"/>
                    <a:pt x="77441" y="117597"/>
                    <a:pt x="74552" y="118409"/>
                  </a:cubicBezTo>
                  <a:cubicBezTo>
                    <a:pt x="68738" y="119998"/>
                    <a:pt x="62834" y="121424"/>
                    <a:pt x="56894" y="123049"/>
                  </a:cubicBezTo>
                  <a:lnTo>
                    <a:pt x="54673" y="123663"/>
                  </a:lnTo>
                  <a:lnTo>
                    <a:pt x="52452" y="124295"/>
                  </a:lnTo>
                  <a:lnTo>
                    <a:pt x="51332" y="124620"/>
                  </a:lnTo>
                  <a:lnTo>
                    <a:pt x="50231" y="124963"/>
                  </a:lnTo>
                  <a:lnTo>
                    <a:pt x="47992" y="125631"/>
                  </a:lnTo>
                  <a:lnTo>
                    <a:pt x="45771" y="126372"/>
                  </a:lnTo>
                  <a:lnTo>
                    <a:pt x="44670" y="126733"/>
                  </a:lnTo>
                  <a:cubicBezTo>
                    <a:pt x="44309" y="126859"/>
                    <a:pt x="43930" y="127004"/>
                    <a:pt x="43568" y="127130"/>
                  </a:cubicBezTo>
                  <a:lnTo>
                    <a:pt x="41366" y="127925"/>
                  </a:lnTo>
                  <a:cubicBezTo>
                    <a:pt x="40625" y="128195"/>
                    <a:pt x="39903" y="128502"/>
                    <a:pt x="39163" y="128791"/>
                  </a:cubicBezTo>
                  <a:lnTo>
                    <a:pt x="38061" y="129225"/>
                  </a:lnTo>
                  <a:cubicBezTo>
                    <a:pt x="37700" y="129369"/>
                    <a:pt x="37339" y="129531"/>
                    <a:pt x="36978" y="129694"/>
                  </a:cubicBezTo>
                  <a:lnTo>
                    <a:pt x="34811" y="130633"/>
                  </a:lnTo>
                  <a:cubicBezTo>
                    <a:pt x="34089" y="130958"/>
                    <a:pt x="33385" y="131319"/>
                    <a:pt x="32663" y="131662"/>
                  </a:cubicBezTo>
                  <a:cubicBezTo>
                    <a:pt x="31959" y="132005"/>
                    <a:pt x="31236" y="132348"/>
                    <a:pt x="30550" y="132727"/>
                  </a:cubicBezTo>
                  <a:lnTo>
                    <a:pt x="28438" y="133865"/>
                  </a:lnTo>
                  <a:cubicBezTo>
                    <a:pt x="28095" y="134045"/>
                    <a:pt x="27752" y="134262"/>
                    <a:pt x="27391" y="134479"/>
                  </a:cubicBezTo>
                  <a:lnTo>
                    <a:pt x="26361" y="135093"/>
                  </a:lnTo>
                  <a:lnTo>
                    <a:pt x="25838" y="135418"/>
                  </a:lnTo>
                  <a:lnTo>
                    <a:pt x="25332" y="135761"/>
                  </a:lnTo>
                  <a:lnTo>
                    <a:pt x="24321" y="136429"/>
                  </a:lnTo>
                  <a:cubicBezTo>
                    <a:pt x="23635" y="136862"/>
                    <a:pt x="22985" y="137368"/>
                    <a:pt x="22335" y="137837"/>
                  </a:cubicBezTo>
                  <a:cubicBezTo>
                    <a:pt x="19735" y="139751"/>
                    <a:pt x="17279" y="141882"/>
                    <a:pt x="15004" y="144193"/>
                  </a:cubicBezTo>
                  <a:cubicBezTo>
                    <a:pt x="14445" y="144789"/>
                    <a:pt x="13885" y="145366"/>
                    <a:pt x="13343" y="145980"/>
                  </a:cubicBezTo>
                  <a:lnTo>
                    <a:pt x="11736" y="147822"/>
                  </a:lnTo>
                  <a:lnTo>
                    <a:pt x="10220" y="149754"/>
                  </a:lnTo>
                  <a:cubicBezTo>
                    <a:pt x="9732" y="150386"/>
                    <a:pt x="9263" y="151072"/>
                    <a:pt x="8793" y="151740"/>
                  </a:cubicBezTo>
                  <a:cubicBezTo>
                    <a:pt x="7872" y="153094"/>
                    <a:pt x="6988" y="154484"/>
                    <a:pt x="6211" y="155947"/>
                  </a:cubicBezTo>
                  <a:lnTo>
                    <a:pt x="5904" y="156489"/>
                  </a:lnTo>
                  <a:lnTo>
                    <a:pt x="5760" y="156759"/>
                  </a:lnTo>
                  <a:lnTo>
                    <a:pt x="5615" y="157030"/>
                  </a:lnTo>
                  <a:lnTo>
                    <a:pt x="5074" y="158168"/>
                  </a:lnTo>
                  <a:lnTo>
                    <a:pt x="4803" y="158728"/>
                  </a:lnTo>
                  <a:lnTo>
                    <a:pt x="4640" y="159053"/>
                  </a:lnTo>
                  <a:lnTo>
                    <a:pt x="4586" y="159143"/>
                  </a:lnTo>
                  <a:lnTo>
                    <a:pt x="4532" y="159251"/>
                  </a:lnTo>
                  <a:cubicBezTo>
                    <a:pt x="4514" y="159323"/>
                    <a:pt x="4478" y="159414"/>
                    <a:pt x="4442" y="159486"/>
                  </a:cubicBezTo>
                  <a:lnTo>
                    <a:pt x="3738" y="161346"/>
                  </a:lnTo>
                  <a:lnTo>
                    <a:pt x="3015" y="163205"/>
                  </a:lnTo>
                  <a:cubicBezTo>
                    <a:pt x="2817" y="163819"/>
                    <a:pt x="2654" y="164415"/>
                    <a:pt x="2474" y="165029"/>
                  </a:cubicBezTo>
                  <a:lnTo>
                    <a:pt x="1932" y="166871"/>
                  </a:lnTo>
                  <a:cubicBezTo>
                    <a:pt x="1751" y="167485"/>
                    <a:pt x="1589" y="168116"/>
                    <a:pt x="1426" y="168748"/>
                  </a:cubicBezTo>
                  <a:lnTo>
                    <a:pt x="903" y="170626"/>
                  </a:lnTo>
                  <a:lnTo>
                    <a:pt x="776" y="171096"/>
                  </a:lnTo>
                  <a:cubicBezTo>
                    <a:pt x="776" y="171114"/>
                    <a:pt x="849" y="171114"/>
                    <a:pt x="867" y="171114"/>
                  </a:cubicBezTo>
                  <a:lnTo>
                    <a:pt x="993" y="171114"/>
                  </a:lnTo>
                  <a:lnTo>
                    <a:pt x="1210" y="171132"/>
                  </a:lnTo>
                  <a:lnTo>
                    <a:pt x="2149" y="171186"/>
                  </a:lnTo>
                  <a:lnTo>
                    <a:pt x="5904" y="171403"/>
                  </a:lnTo>
                  <a:cubicBezTo>
                    <a:pt x="6518" y="171439"/>
                    <a:pt x="7204" y="171439"/>
                    <a:pt x="7890" y="171439"/>
                  </a:cubicBezTo>
                  <a:lnTo>
                    <a:pt x="18002" y="171439"/>
                  </a:lnTo>
                  <a:lnTo>
                    <a:pt x="27174" y="171457"/>
                  </a:lnTo>
                  <a:cubicBezTo>
                    <a:pt x="36149" y="171477"/>
                    <a:pt x="45150" y="171489"/>
                    <a:pt x="54190" y="171489"/>
                  </a:cubicBezTo>
                  <a:cubicBezTo>
                    <a:pt x="69847" y="171489"/>
                    <a:pt x="85618" y="171451"/>
                    <a:pt x="101563" y="171348"/>
                  </a:cubicBezTo>
                  <a:lnTo>
                    <a:pt x="101563" y="172161"/>
                  </a:lnTo>
                  <a:cubicBezTo>
                    <a:pt x="136917" y="172251"/>
                    <a:pt x="172667" y="172378"/>
                    <a:pt x="208833" y="172576"/>
                  </a:cubicBezTo>
                  <a:cubicBezTo>
                    <a:pt x="223873" y="172576"/>
                    <a:pt x="236783" y="172179"/>
                    <a:pt x="247580" y="171710"/>
                  </a:cubicBezTo>
                  <a:cubicBezTo>
                    <a:pt x="194135" y="171005"/>
                    <a:pt x="138181" y="170680"/>
                    <a:pt x="81702" y="170500"/>
                  </a:cubicBezTo>
                  <a:lnTo>
                    <a:pt x="39271" y="170373"/>
                  </a:lnTo>
                  <a:lnTo>
                    <a:pt x="18020" y="170337"/>
                  </a:lnTo>
                  <a:lnTo>
                    <a:pt x="12711" y="170319"/>
                  </a:lnTo>
                  <a:lnTo>
                    <a:pt x="8631" y="170319"/>
                  </a:lnTo>
                  <a:cubicBezTo>
                    <a:pt x="8508" y="170321"/>
                    <a:pt x="8386" y="170322"/>
                    <a:pt x="8265" y="170322"/>
                  </a:cubicBezTo>
                  <a:cubicBezTo>
                    <a:pt x="7019" y="170322"/>
                    <a:pt x="5879" y="170242"/>
                    <a:pt x="4694" y="170193"/>
                  </a:cubicBezTo>
                  <a:lnTo>
                    <a:pt x="2763" y="170121"/>
                  </a:lnTo>
                  <a:lnTo>
                    <a:pt x="2275" y="170085"/>
                  </a:lnTo>
                  <a:cubicBezTo>
                    <a:pt x="2265" y="170085"/>
                    <a:pt x="2231" y="170096"/>
                    <a:pt x="2207" y="170096"/>
                  </a:cubicBezTo>
                  <a:cubicBezTo>
                    <a:pt x="2189" y="170096"/>
                    <a:pt x="2177" y="170090"/>
                    <a:pt x="2185" y="170066"/>
                  </a:cubicBezTo>
                  <a:lnTo>
                    <a:pt x="2221" y="169940"/>
                  </a:lnTo>
                  <a:lnTo>
                    <a:pt x="2293" y="169705"/>
                  </a:lnTo>
                  <a:lnTo>
                    <a:pt x="2546" y="168748"/>
                  </a:lnTo>
                  <a:lnTo>
                    <a:pt x="3069" y="166816"/>
                  </a:lnTo>
                  <a:cubicBezTo>
                    <a:pt x="3250" y="166185"/>
                    <a:pt x="3431" y="165571"/>
                    <a:pt x="3629" y="164939"/>
                  </a:cubicBezTo>
                  <a:cubicBezTo>
                    <a:pt x="3810" y="164307"/>
                    <a:pt x="3990" y="163693"/>
                    <a:pt x="4207" y="163061"/>
                  </a:cubicBezTo>
                  <a:lnTo>
                    <a:pt x="4947" y="161183"/>
                  </a:lnTo>
                  <a:lnTo>
                    <a:pt x="5308" y="160244"/>
                  </a:lnTo>
                  <a:lnTo>
                    <a:pt x="5489" y="159775"/>
                  </a:lnTo>
                  <a:cubicBezTo>
                    <a:pt x="5525" y="159684"/>
                    <a:pt x="5561" y="159612"/>
                    <a:pt x="5597" y="159540"/>
                  </a:cubicBezTo>
                  <a:lnTo>
                    <a:pt x="5688" y="159341"/>
                  </a:lnTo>
                  <a:lnTo>
                    <a:pt x="6301" y="158059"/>
                  </a:lnTo>
                  <a:cubicBezTo>
                    <a:pt x="7981" y="154719"/>
                    <a:pt x="10021" y="151577"/>
                    <a:pt x="12386" y="148689"/>
                  </a:cubicBezTo>
                  <a:cubicBezTo>
                    <a:pt x="14733" y="145818"/>
                    <a:pt x="17352" y="143182"/>
                    <a:pt x="20186" y="140816"/>
                  </a:cubicBezTo>
                  <a:cubicBezTo>
                    <a:pt x="23021" y="138451"/>
                    <a:pt x="26072" y="136357"/>
                    <a:pt x="29304" y="134569"/>
                  </a:cubicBezTo>
                  <a:lnTo>
                    <a:pt x="31706" y="133269"/>
                  </a:lnTo>
                  <a:cubicBezTo>
                    <a:pt x="32518" y="132854"/>
                    <a:pt x="33331" y="132493"/>
                    <a:pt x="34143" y="132077"/>
                  </a:cubicBezTo>
                  <a:cubicBezTo>
                    <a:pt x="34956" y="131662"/>
                    <a:pt x="35805" y="131301"/>
                    <a:pt x="36617" y="130940"/>
                  </a:cubicBezTo>
                  <a:cubicBezTo>
                    <a:pt x="37430" y="130579"/>
                    <a:pt x="38260" y="130200"/>
                    <a:pt x="39091" y="129893"/>
                  </a:cubicBezTo>
                  <a:lnTo>
                    <a:pt x="41600" y="128881"/>
                  </a:lnTo>
                  <a:lnTo>
                    <a:pt x="44128" y="127979"/>
                  </a:lnTo>
                  <a:cubicBezTo>
                    <a:pt x="44977" y="127654"/>
                    <a:pt x="45825" y="127401"/>
                    <a:pt x="46674" y="127112"/>
                  </a:cubicBezTo>
                  <a:cubicBezTo>
                    <a:pt x="47523" y="126823"/>
                    <a:pt x="48371" y="126534"/>
                    <a:pt x="49220" y="126281"/>
                  </a:cubicBezTo>
                  <a:cubicBezTo>
                    <a:pt x="52614" y="125216"/>
                    <a:pt x="56027" y="124277"/>
                    <a:pt x="59421" y="123374"/>
                  </a:cubicBezTo>
                  <a:cubicBezTo>
                    <a:pt x="66210" y="121569"/>
                    <a:pt x="72981" y="119944"/>
                    <a:pt x="79554" y="117976"/>
                  </a:cubicBezTo>
                  <a:lnTo>
                    <a:pt x="79554" y="117976"/>
                  </a:lnTo>
                  <a:cubicBezTo>
                    <a:pt x="74010" y="119655"/>
                    <a:pt x="68251" y="121118"/>
                    <a:pt x="62383" y="122652"/>
                  </a:cubicBezTo>
                  <a:cubicBezTo>
                    <a:pt x="56514" y="124205"/>
                    <a:pt x="50538" y="125866"/>
                    <a:pt x="44598" y="127943"/>
                  </a:cubicBezTo>
                  <a:cubicBezTo>
                    <a:pt x="38675" y="130073"/>
                    <a:pt x="32771" y="132601"/>
                    <a:pt x="27228" y="136013"/>
                  </a:cubicBezTo>
                  <a:cubicBezTo>
                    <a:pt x="21649" y="139462"/>
                    <a:pt x="16683" y="143832"/>
                    <a:pt x="12531" y="148923"/>
                  </a:cubicBezTo>
                  <a:cubicBezTo>
                    <a:pt x="10436" y="151469"/>
                    <a:pt x="8613" y="154232"/>
                    <a:pt x="7060" y="157157"/>
                  </a:cubicBezTo>
                  <a:cubicBezTo>
                    <a:pt x="6681" y="157897"/>
                    <a:pt x="6338" y="158637"/>
                    <a:pt x="5958" y="159396"/>
                  </a:cubicBezTo>
                  <a:cubicBezTo>
                    <a:pt x="5904" y="159504"/>
                    <a:pt x="5850" y="159594"/>
                    <a:pt x="5796" y="159739"/>
                  </a:cubicBezTo>
                  <a:cubicBezTo>
                    <a:pt x="5742" y="159865"/>
                    <a:pt x="5688" y="160009"/>
                    <a:pt x="5633" y="160136"/>
                  </a:cubicBezTo>
                  <a:lnTo>
                    <a:pt x="5326" y="160948"/>
                  </a:lnTo>
                  <a:lnTo>
                    <a:pt x="4694" y="162555"/>
                  </a:lnTo>
                  <a:cubicBezTo>
                    <a:pt x="4478" y="163079"/>
                    <a:pt x="4297" y="163621"/>
                    <a:pt x="4153" y="164180"/>
                  </a:cubicBezTo>
                  <a:lnTo>
                    <a:pt x="3665" y="165787"/>
                  </a:lnTo>
                  <a:cubicBezTo>
                    <a:pt x="3485" y="166311"/>
                    <a:pt x="3340" y="166853"/>
                    <a:pt x="3196" y="167412"/>
                  </a:cubicBezTo>
                  <a:lnTo>
                    <a:pt x="2744" y="169055"/>
                  </a:lnTo>
                  <a:lnTo>
                    <a:pt x="2618" y="169489"/>
                  </a:lnTo>
                  <a:lnTo>
                    <a:pt x="2564" y="169687"/>
                  </a:lnTo>
                  <a:lnTo>
                    <a:pt x="2528" y="169796"/>
                  </a:lnTo>
                  <a:lnTo>
                    <a:pt x="2510" y="169850"/>
                  </a:lnTo>
                  <a:lnTo>
                    <a:pt x="2582" y="169850"/>
                  </a:lnTo>
                  <a:lnTo>
                    <a:pt x="3413" y="169886"/>
                  </a:lnTo>
                  <a:lnTo>
                    <a:pt x="5056" y="169940"/>
                  </a:lnTo>
                  <a:lnTo>
                    <a:pt x="6717" y="170012"/>
                  </a:lnTo>
                  <a:cubicBezTo>
                    <a:pt x="6988" y="170030"/>
                    <a:pt x="7258" y="170048"/>
                    <a:pt x="7547" y="170048"/>
                  </a:cubicBezTo>
                  <a:lnTo>
                    <a:pt x="14499" y="170048"/>
                  </a:lnTo>
                  <a:lnTo>
                    <a:pt x="23797" y="170066"/>
                  </a:lnTo>
                  <a:cubicBezTo>
                    <a:pt x="36166" y="170103"/>
                    <a:pt x="48317" y="170175"/>
                    <a:pt x="60053" y="170283"/>
                  </a:cubicBezTo>
                  <a:cubicBezTo>
                    <a:pt x="127112" y="170680"/>
                    <a:pt x="187455" y="170482"/>
                    <a:pt x="247815" y="171096"/>
                  </a:cubicBezTo>
                  <a:lnTo>
                    <a:pt x="257655" y="171222"/>
                  </a:lnTo>
                  <a:cubicBezTo>
                    <a:pt x="261935" y="170987"/>
                    <a:pt x="265762" y="170753"/>
                    <a:pt x="269175" y="170536"/>
                  </a:cubicBezTo>
                  <a:cubicBezTo>
                    <a:pt x="278330" y="169833"/>
                    <a:pt x="284365" y="168952"/>
                    <a:pt x="278708" y="168137"/>
                  </a:cubicBezTo>
                  <a:lnTo>
                    <a:pt x="278708" y="168137"/>
                  </a:lnTo>
                  <a:cubicBezTo>
                    <a:pt x="279685" y="164054"/>
                    <a:pt x="280710" y="145211"/>
                    <a:pt x="281236" y="117290"/>
                  </a:cubicBezTo>
                  <a:lnTo>
                    <a:pt x="282049" y="117290"/>
                  </a:lnTo>
                  <a:cubicBezTo>
                    <a:pt x="281834" y="146227"/>
                    <a:pt x="282324" y="151752"/>
                    <a:pt x="282979" y="151752"/>
                  </a:cubicBezTo>
                  <a:cubicBezTo>
                    <a:pt x="283384" y="151752"/>
                    <a:pt x="283852" y="149643"/>
                    <a:pt x="284257" y="149643"/>
                  </a:cubicBezTo>
                  <a:cubicBezTo>
                    <a:pt x="284411" y="149643"/>
                    <a:pt x="284556" y="149951"/>
                    <a:pt x="284685" y="150801"/>
                  </a:cubicBezTo>
                  <a:cubicBezTo>
                    <a:pt x="284685" y="124006"/>
                    <a:pt x="284901" y="97176"/>
                    <a:pt x="285497" y="70345"/>
                  </a:cubicBezTo>
                  <a:lnTo>
                    <a:pt x="285497" y="37520"/>
                  </a:lnTo>
                  <a:cubicBezTo>
                    <a:pt x="285244" y="37375"/>
                    <a:pt x="284974" y="37249"/>
                    <a:pt x="284721" y="37104"/>
                  </a:cubicBezTo>
                  <a:lnTo>
                    <a:pt x="279358" y="34342"/>
                  </a:lnTo>
                  <a:lnTo>
                    <a:pt x="277769" y="33511"/>
                  </a:lnTo>
                  <a:cubicBezTo>
                    <a:pt x="277517" y="33385"/>
                    <a:pt x="277246" y="33241"/>
                    <a:pt x="276975" y="33114"/>
                  </a:cubicBezTo>
                  <a:lnTo>
                    <a:pt x="276217" y="32681"/>
                  </a:lnTo>
                  <a:cubicBezTo>
                    <a:pt x="275169" y="32121"/>
                    <a:pt x="274158" y="31507"/>
                    <a:pt x="273147" y="30911"/>
                  </a:cubicBezTo>
                  <a:cubicBezTo>
                    <a:pt x="269067" y="28492"/>
                    <a:pt x="265040" y="25838"/>
                    <a:pt x="260978" y="23147"/>
                  </a:cubicBezTo>
                  <a:cubicBezTo>
                    <a:pt x="252871" y="17767"/>
                    <a:pt x="244655" y="12188"/>
                    <a:pt x="235591" y="7674"/>
                  </a:cubicBezTo>
                  <a:cubicBezTo>
                    <a:pt x="233334" y="6536"/>
                    <a:pt x="231005" y="5507"/>
                    <a:pt x="228622" y="4532"/>
                  </a:cubicBezTo>
                  <a:lnTo>
                    <a:pt x="226816" y="3846"/>
                  </a:lnTo>
                  <a:cubicBezTo>
                    <a:pt x="226220" y="3611"/>
                    <a:pt x="225606" y="3431"/>
                    <a:pt x="224992" y="3196"/>
                  </a:cubicBezTo>
                  <a:cubicBezTo>
                    <a:pt x="223783" y="2763"/>
                    <a:pt x="222519" y="2419"/>
                    <a:pt x="221291" y="2040"/>
                  </a:cubicBezTo>
                  <a:lnTo>
                    <a:pt x="219395" y="1553"/>
                  </a:lnTo>
                  <a:cubicBezTo>
                    <a:pt x="219070" y="1481"/>
                    <a:pt x="218763" y="1390"/>
                    <a:pt x="218438" y="1318"/>
                  </a:cubicBezTo>
                  <a:lnTo>
                    <a:pt x="217463" y="1119"/>
                  </a:lnTo>
                  <a:lnTo>
                    <a:pt x="216506" y="921"/>
                  </a:lnTo>
                  <a:cubicBezTo>
                    <a:pt x="216181" y="867"/>
                    <a:pt x="215874" y="794"/>
                    <a:pt x="215531" y="740"/>
                  </a:cubicBezTo>
                  <a:lnTo>
                    <a:pt x="213581" y="451"/>
                  </a:lnTo>
                  <a:cubicBezTo>
                    <a:pt x="213419" y="415"/>
                    <a:pt x="213256" y="397"/>
                    <a:pt x="213094" y="379"/>
                  </a:cubicBezTo>
                  <a:lnTo>
                    <a:pt x="212606" y="325"/>
                  </a:lnTo>
                  <a:lnTo>
                    <a:pt x="211613" y="235"/>
                  </a:lnTo>
                  <a:cubicBezTo>
                    <a:pt x="210945" y="163"/>
                    <a:pt x="210295" y="90"/>
                    <a:pt x="209627" y="72"/>
                  </a:cubicBezTo>
                  <a:lnTo>
                    <a:pt x="207641" y="0"/>
                  </a:ln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30"/>
          <p:cNvGrpSpPr/>
          <p:nvPr/>
        </p:nvGrpSpPr>
        <p:grpSpPr>
          <a:xfrm rot="6928276">
            <a:off x="-25977" y="-74682"/>
            <a:ext cx="1600666" cy="3084687"/>
            <a:chOff x="2453450" y="238025"/>
            <a:chExt cx="2711225" cy="5224875"/>
          </a:xfrm>
        </p:grpSpPr>
        <p:sp>
          <p:nvSpPr>
            <p:cNvPr id="212" name="Google Shape;212;p30"/>
            <p:cNvSpPr/>
            <p:nvPr/>
          </p:nvSpPr>
          <p:spPr>
            <a:xfrm>
              <a:off x="3780075" y="238025"/>
              <a:ext cx="589375" cy="333825"/>
            </a:xfrm>
            <a:custGeom>
              <a:avLst/>
              <a:gdLst/>
              <a:ahLst/>
              <a:cxnLst/>
              <a:rect l="l" t="t" r="r" b="b"/>
              <a:pathLst>
                <a:path w="23575" h="13353" extrusionOk="0">
                  <a:moveTo>
                    <a:pt x="2035" y="0"/>
                  </a:moveTo>
                  <a:cubicBezTo>
                    <a:pt x="513" y="0"/>
                    <a:pt x="0" y="2468"/>
                    <a:pt x="1685" y="2966"/>
                  </a:cubicBezTo>
                  <a:cubicBezTo>
                    <a:pt x="5112" y="3975"/>
                    <a:pt x="8202" y="5977"/>
                    <a:pt x="11213" y="7818"/>
                  </a:cubicBezTo>
                  <a:cubicBezTo>
                    <a:pt x="14527" y="9852"/>
                    <a:pt x="17842" y="11870"/>
                    <a:pt x="21477" y="13279"/>
                  </a:cubicBezTo>
                  <a:cubicBezTo>
                    <a:pt x="21611" y="13329"/>
                    <a:pt x="21747" y="13352"/>
                    <a:pt x="21884" y="13352"/>
                  </a:cubicBezTo>
                  <a:cubicBezTo>
                    <a:pt x="22531" y="13352"/>
                    <a:pt x="23163" y="12831"/>
                    <a:pt x="23335" y="12222"/>
                  </a:cubicBezTo>
                  <a:cubicBezTo>
                    <a:pt x="23575" y="11389"/>
                    <a:pt x="23030" y="10669"/>
                    <a:pt x="22278" y="10381"/>
                  </a:cubicBezTo>
                  <a:cubicBezTo>
                    <a:pt x="15328" y="7690"/>
                    <a:pt x="9691" y="2182"/>
                    <a:pt x="2486" y="68"/>
                  </a:cubicBezTo>
                  <a:cubicBezTo>
                    <a:pt x="2327" y="22"/>
                    <a:pt x="2177" y="0"/>
                    <a:pt x="203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3618425" y="420475"/>
              <a:ext cx="288650" cy="195450"/>
            </a:xfrm>
            <a:custGeom>
              <a:avLst/>
              <a:gdLst/>
              <a:ahLst/>
              <a:cxnLst/>
              <a:rect l="l" t="t" r="r" b="b"/>
              <a:pathLst>
                <a:path w="11546" h="7818" extrusionOk="0">
                  <a:moveTo>
                    <a:pt x="1823" y="1"/>
                  </a:moveTo>
                  <a:cubicBezTo>
                    <a:pt x="1281" y="1"/>
                    <a:pt x="713" y="320"/>
                    <a:pt x="449" y="761"/>
                  </a:cubicBezTo>
                  <a:cubicBezTo>
                    <a:pt x="0" y="1513"/>
                    <a:pt x="352" y="2330"/>
                    <a:pt x="993" y="2810"/>
                  </a:cubicBezTo>
                  <a:cubicBezTo>
                    <a:pt x="3411" y="4620"/>
                    <a:pt x="6437" y="5485"/>
                    <a:pt x="8791" y="7390"/>
                  </a:cubicBezTo>
                  <a:cubicBezTo>
                    <a:pt x="9123" y="7664"/>
                    <a:pt x="9514" y="7817"/>
                    <a:pt x="9902" y="7817"/>
                  </a:cubicBezTo>
                  <a:cubicBezTo>
                    <a:pt x="10263" y="7817"/>
                    <a:pt x="10620" y="7684"/>
                    <a:pt x="10921" y="7390"/>
                  </a:cubicBezTo>
                  <a:cubicBezTo>
                    <a:pt x="11450" y="6878"/>
                    <a:pt x="11546" y="5789"/>
                    <a:pt x="10921" y="5276"/>
                  </a:cubicBezTo>
                  <a:cubicBezTo>
                    <a:pt x="8343" y="3179"/>
                    <a:pt x="5156" y="2186"/>
                    <a:pt x="2514" y="216"/>
                  </a:cubicBezTo>
                  <a:cubicBezTo>
                    <a:pt x="2309" y="66"/>
                    <a:pt x="2069" y="1"/>
                    <a:pt x="182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3868825" y="736950"/>
              <a:ext cx="389075" cy="188675"/>
            </a:xfrm>
            <a:custGeom>
              <a:avLst/>
              <a:gdLst/>
              <a:ahLst/>
              <a:cxnLst/>
              <a:rect l="l" t="t" r="r" b="b"/>
              <a:pathLst>
                <a:path w="15563" h="7547" extrusionOk="0">
                  <a:moveTo>
                    <a:pt x="1979" y="0"/>
                  </a:moveTo>
                  <a:cubicBezTo>
                    <a:pt x="495" y="0"/>
                    <a:pt x="0" y="2440"/>
                    <a:pt x="1658" y="2978"/>
                  </a:cubicBezTo>
                  <a:lnTo>
                    <a:pt x="1674" y="2978"/>
                  </a:lnTo>
                  <a:cubicBezTo>
                    <a:pt x="5245" y="4147"/>
                    <a:pt x="9376" y="4579"/>
                    <a:pt x="12307" y="7158"/>
                  </a:cubicBezTo>
                  <a:cubicBezTo>
                    <a:pt x="12618" y="7431"/>
                    <a:pt x="12963" y="7547"/>
                    <a:pt x="13296" y="7547"/>
                  </a:cubicBezTo>
                  <a:cubicBezTo>
                    <a:pt x="14501" y="7547"/>
                    <a:pt x="15562" y="6032"/>
                    <a:pt x="14420" y="5028"/>
                  </a:cubicBezTo>
                  <a:cubicBezTo>
                    <a:pt x="11026" y="2049"/>
                    <a:pt x="6622" y="1441"/>
                    <a:pt x="2458" y="80"/>
                  </a:cubicBezTo>
                  <a:cubicBezTo>
                    <a:pt x="2289" y="25"/>
                    <a:pt x="2129" y="0"/>
                    <a:pt x="197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3505675" y="629025"/>
              <a:ext cx="237275" cy="152275"/>
            </a:xfrm>
            <a:custGeom>
              <a:avLst/>
              <a:gdLst/>
              <a:ahLst/>
              <a:cxnLst/>
              <a:rect l="l" t="t" r="r" b="b"/>
              <a:pathLst>
                <a:path w="9491" h="6091" extrusionOk="0">
                  <a:moveTo>
                    <a:pt x="2089" y="1"/>
                  </a:moveTo>
                  <a:cubicBezTo>
                    <a:pt x="834" y="1"/>
                    <a:pt x="0" y="1962"/>
                    <a:pt x="1340" y="2859"/>
                  </a:cubicBezTo>
                  <a:lnTo>
                    <a:pt x="1340" y="2843"/>
                  </a:lnTo>
                  <a:cubicBezTo>
                    <a:pt x="3149" y="4028"/>
                    <a:pt x="5071" y="5053"/>
                    <a:pt x="7056" y="5918"/>
                  </a:cubicBezTo>
                  <a:cubicBezTo>
                    <a:pt x="7319" y="6030"/>
                    <a:pt x="7594" y="6091"/>
                    <a:pt x="7859" y="6091"/>
                  </a:cubicBezTo>
                  <a:cubicBezTo>
                    <a:pt x="8353" y="6091"/>
                    <a:pt x="8814" y="5879"/>
                    <a:pt x="9106" y="5389"/>
                  </a:cubicBezTo>
                  <a:cubicBezTo>
                    <a:pt x="9490" y="4749"/>
                    <a:pt x="9314" y="3644"/>
                    <a:pt x="8578" y="3324"/>
                  </a:cubicBezTo>
                  <a:cubicBezTo>
                    <a:pt x="6576" y="2475"/>
                    <a:pt x="4670" y="1434"/>
                    <a:pt x="2861" y="249"/>
                  </a:cubicBezTo>
                  <a:cubicBezTo>
                    <a:pt x="2596" y="76"/>
                    <a:pt x="2334" y="1"/>
                    <a:pt x="20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3598425" y="879250"/>
              <a:ext cx="356875" cy="217575"/>
            </a:xfrm>
            <a:custGeom>
              <a:avLst/>
              <a:gdLst/>
              <a:ahLst/>
              <a:cxnLst/>
              <a:rect l="l" t="t" r="r" b="b"/>
              <a:pathLst>
                <a:path w="14275" h="8703" extrusionOk="0">
                  <a:moveTo>
                    <a:pt x="2024" y="1"/>
                  </a:moveTo>
                  <a:cubicBezTo>
                    <a:pt x="520" y="1"/>
                    <a:pt x="0" y="2459"/>
                    <a:pt x="1681" y="2971"/>
                  </a:cubicBezTo>
                  <a:cubicBezTo>
                    <a:pt x="5284" y="4076"/>
                    <a:pt x="8326" y="6382"/>
                    <a:pt x="11417" y="8447"/>
                  </a:cubicBezTo>
                  <a:cubicBezTo>
                    <a:pt x="11682" y="8625"/>
                    <a:pt x="11945" y="8702"/>
                    <a:pt x="12193" y="8702"/>
                  </a:cubicBezTo>
                  <a:cubicBezTo>
                    <a:pt x="13437" y="8702"/>
                    <a:pt x="14274" y="6748"/>
                    <a:pt x="12938" y="5853"/>
                  </a:cubicBezTo>
                  <a:cubicBezTo>
                    <a:pt x="9607" y="3611"/>
                    <a:pt x="6357" y="1257"/>
                    <a:pt x="2482" y="72"/>
                  </a:cubicBezTo>
                  <a:cubicBezTo>
                    <a:pt x="2321" y="23"/>
                    <a:pt x="2168" y="1"/>
                    <a:pt x="2024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4021625" y="1166800"/>
              <a:ext cx="293275" cy="189975"/>
            </a:xfrm>
            <a:custGeom>
              <a:avLst/>
              <a:gdLst/>
              <a:ahLst/>
              <a:cxnLst/>
              <a:rect l="l" t="t" r="r" b="b"/>
              <a:pathLst>
                <a:path w="11731" h="7599" extrusionOk="0">
                  <a:moveTo>
                    <a:pt x="2150" y="0"/>
                  </a:moveTo>
                  <a:cubicBezTo>
                    <a:pt x="851" y="0"/>
                    <a:pt x="1" y="1986"/>
                    <a:pt x="1391" y="2822"/>
                  </a:cubicBezTo>
                  <a:cubicBezTo>
                    <a:pt x="3889" y="4311"/>
                    <a:pt x="6355" y="5865"/>
                    <a:pt x="8837" y="7370"/>
                  </a:cubicBezTo>
                  <a:cubicBezTo>
                    <a:pt x="9097" y="7529"/>
                    <a:pt x="9354" y="7599"/>
                    <a:pt x="9596" y="7599"/>
                  </a:cubicBezTo>
                  <a:cubicBezTo>
                    <a:pt x="10883" y="7599"/>
                    <a:pt x="11731" y="5625"/>
                    <a:pt x="10342" y="4776"/>
                  </a:cubicBezTo>
                  <a:cubicBezTo>
                    <a:pt x="7860" y="3255"/>
                    <a:pt x="5410" y="1717"/>
                    <a:pt x="2912" y="228"/>
                  </a:cubicBezTo>
                  <a:cubicBezTo>
                    <a:pt x="2650" y="69"/>
                    <a:pt x="2392" y="0"/>
                    <a:pt x="2150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3241825" y="892575"/>
              <a:ext cx="314975" cy="194075"/>
            </a:xfrm>
            <a:custGeom>
              <a:avLst/>
              <a:gdLst/>
              <a:ahLst/>
              <a:cxnLst/>
              <a:rect l="l" t="t" r="r" b="b"/>
              <a:pathLst>
                <a:path w="12599" h="7763" extrusionOk="0">
                  <a:moveTo>
                    <a:pt x="2292" y="0"/>
                  </a:moveTo>
                  <a:cubicBezTo>
                    <a:pt x="911" y="0"/>
                    <a:pt x="1" y="2018"/>
                    <a:pt x="1485" y="2774"/>
                  </a:cubicBezTo>
                  <a:cubicBezTo>
                    <a:pt x="4287" y="4215"/>
                    <a:pt x="6753" y="6217"/>
                    <a:pt x="9588" y="7594"/>
                  </a:cubicBezTo>
                  <a:cubicBezTo>
                    <a:pt x="9825" y="7711"/>
                    <a:pt x="10059" y="7762"/>
                    <a:pt x="10281" y="7762"/>
                  </a:cubicBezTo>
                  <a:cubicBezTo>
                    <a:pt x="11674" y="7762"/>
                    <a:pt x="12598" y="5732"/>
                    <a:pt x="11093" y="5000"/>
                  </a:cubicBezTo>
                  <a:cubicBezTo>
                    <a:pt x="8259" y="3623"/>
                    <a:pt x="5809" y="1605"/>
                    <a:pt x="3006" y="180"/>
                  </a:cubicBezTo>
                  <a:cubicBezTo>
                    <a:pt x="2761" y="55"/>
                    <a:pt x="2520" y="0"/>
                    <a:pt x="229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3580375" y="1235000"/>
              <a:ext cx="317100" cy="170450"/>
            </a:xfrm>
            <a:custGeom>
              <a:avLst/>
              <a:gdLst/>
              <a:ahLst/>
              <a:cxnLst/>
              <a:rect l="l" t="t" r="r" b="b"/>
              <a:pathLst>
                <a:path w="12684" h="6818" extrusionOk="0">
                  <a:moveTo>
                    <a:pt x="1689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10602" y="6740"/>
                  </a:lnTo>
                  <a:cubicBezTo>
                    <a:pt x="10734" y="6793"/>
                    <a:pt x="10870" y="6817"/>
                    <a:pt x="11005" y="6817"/>
                  </a:cubicBezTo>
                  <a:cubicBezTo>
                    <a:pt x="11642" y="6817"/>
                    <a:pt x="12272" y="6280"/>
                    <a:pt x="12443" y="5699"/>
                  </a:cubicBezTo>
                  <a:cubicBezTo>
                    <a:pt x="12683" y="4834"/>
                    <a:pt x="12139" y="4146"/>
                    <a:pt x="11402" y="3841"/>
                  </a:cubicBezTo>
                  <a:lnTo>
                    <a:pt x="2099" y="78"/>
                  </a:lnTo>
                  <a:cubicBezTo>
                    <a:pt x="1964" y="25"/>
                    <a:pt x="1826" y="1"/>
                    <a:pt x="16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3086225" y="999650"/>
              <a:ext cx="258000" cy="200750"/>
            </a:xfrm>
            <a:custGeom>
              <a:avLst/>
              <a:gdLst/>
              <a:ahLst/>
              <a:cxnLst/>
              <a:rect l="l" t="t" r="r" b="b"/>
              <a:pathLst>
                <a:path w="10320" h="8030" extrusionOk="0">
                  <a:moveTo>
                    <a:pt x="2041" y="0"/>
                  </a:moveTo>
                  <a:cubicBezTo>
                    <a:pt x="818" y="0"/>
                    <a:pt x="0" y="1948"/>
                    <a:pt x="1304" y="2879"/>
                  </a:cubicBezTo>
                  <a:lnTo>
                    <a:pt x="1304" y="2863"/>
                  </a:lnTo>
                  <a:cubicBezTo>
                    <a:pt x="3530" y="4448"/>
                    <a:pt x="5611" y="6209"/>
                    <a:pt x="7805" y="7811"/>
                  </a:cubicBezTo>
                  <a:cubicBezTo>
                    <a:pt x="8018" y="7963"/>
                    <a:pt x="8262" y="8030"/>
                    <a:pt x="8510" y="8030"/>
                  </a:cubicBezTo>
                  <a:cubicBezTo>
                    <a:pt x="9046" y="8030"/>
                    <a:pt x="9597" y="7715"/>
                    <a:pt x="9871" y="7266"/>
                  </a:cubicBezTo>
                  <a:cubicBezTo>
                    <a:pt x="10319" y="6514"/>
                    <a:pt x="9983" y="5697"/>
                    <a:pt x="9326" y="5217"/>
                  </a:cubicBezTo>
                  <a:cubicBezTo>
                    <a:pt x="7117" y="3615"/>
                    <a:pt x="5051" y="1854"/>
                    <a:pt x="2825" y="269"/>
                  </a:cubicBezTo>
                  <a:cubicBezTo>
                    <a:pt x="2556" y="81"/>
                    <a:pt x="2290" y="0"/>
                    <a:pt x="204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3181250" y="1267025"/>
              <a:ext cx="263000" cy="183500"/>
            </a:xfrm>
            <a:custGeom>
              <a:avLst/>
              <a:gdLst/>
              <a:ahLst/>
              <a:cxnLst/>
              <a:rect l="l" t="t" r="r" b="b"/>
              <a:pathLst>
                <a:path w="10520" h="7340" extrusionOk="0">
                  <a:moveTo>
                    <a:pt x="1680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2000"/>
                    <a:pt x="545" y="2672"/>
                    <a:pt x="1282" y="2977"/>
                  </a:cubicBezTo>
                  <a:cubicBezTo>
                    <a:pt x="3556" y="3905"/>
                    <a:pt x="5718" y="5058"/>
                    <a:pt x="7399" y="6868"/>
                  </a:cubicBezTo>
                  <a:cubicBezTo>
                    <a:pt x="7705" y="7200"/>
                    <a:pt x="8055" y="7339"/>
                    <a:pt x="8394" y="7339"/>
                  </a:cubicBezTo>
                  <a:cubicBezTo>
                    <a:pt x="9511" y="7339"/>
                    <a:pt x="10520" y="5835"/>
                    <a:pt x="9513" y="4754"/>
                  </a:cubicBezTo>
                  <a:cubicBezTo>
                    <a:pt x="7479" y="2544"/>
                    <a:pt x="4821" y="1215"/>
                    <a:pt x="2083" y="78"/>
                  </a:cubicBezTo>
                  <a:cubicBezTo>
                    <a:pt x="1951" y="25"/>
                    <a:pt x="1815" y="1"/>
                    <a:pt x="16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3441725" y="1510250"/>
              <a:ext cx="281725" cy="165600"/>
            </a:xfrm>
            <a:custGeom>
              <a:avLst/>
              <a:gdLst/>
              <a:ahLst/>
              <a:cxnLst/>
              <a:rect l="l" t="t" r="r" b="b"/>
              <a:pathLst>
                <a:path w="11269" h="6624" extrusionOk="0">
                  <a:moveTo>
                    <a:pt x="1900" y="1"/>
                  </a:moveTo>
                  <a:cubicBezTo>
                    <a:pt x="478" y="1"/>
                    <a:pt x="0" y="2396"/>
                    <a:pt x="1624" y="3000"/>
                  </a:cubicBezTo>
                  <a:lnTo>
                    <a:pt x="1608" y="3000"/>
                  </a:lnTo>
                  <a:cubicBezTo>
                    <a:pt x="3834" y="3832"/>
                    <a:pt x="6171" y="4649"/>
                    <a:pt x="7997" y="6234"/>
                  </a:cubicBezTo>
                  <a:cubicBezTo>
                    <a:pt x="8312" y="6508"/>
                    <a:pt x="8659" y="6624"/>
                    <a:pt x="8994" y="6624"/>
                  </a:cubicBezTo>
                  <a:cubicBezTo>
                    <a:pt x="10208" y="6624"/>
                    <a:pt x="11269" y="5109"/>
                    <a:pt x="10127" y="4105"/>
                  </a:cubicBezTo>
                  <a:cubicBezTo>
                    <a:pt x="7885" y="2151"/>
                    <a:pt x="5163" y="1126"/>
                    <a:pt x="2424" y="101"/>
                  </a:cubicBezTo>
                  <a:cubicBezTo>
                    <a:pt x="2238" y="32"/>
                    <a:pt x="2063" y="1"/>
                    <a:pt x="190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3034450" y="1463250"/>
              <a:ext cx="313375" cy="202200"/>
            </a:xfrm>
            <a:custGeom>
              <a:avLst/>
              <a:gdLst/>
              <a:ahLst/>
              <a:cxnLst/>
              <a:rect l="l" t="t" r="r" b="b"/>
              <a:pathLst>
                <a:path w="12535" h="8088" extrusionOk="0">
                  <a:moveTo>
                    <a:pt x="2005" y="0"/>
                  </a:moveTo>
                  <a:cubicBezTo>
                    <a:pt x="501" y="0"/>
                    <a:pt x="1" y="2448"/>
                    <a:pt x="1677" y="2958"/>
                  </a:cubicBezTo>
                  <a:cubicBezTo>
                    <a:pt x="4704" y="3903"/>
                    <a:pt x="7314" y="5712"/>
                    <a:pt x="9780" y="7666"/>
                  </a:cubicBezTo>
                  <a:cubicBezTo>
                    <a:pt x="10114" y="7933"/>
                    <a:pt x="10504" y="8087"/>
                    <a:pt x="10893" y="8087"/>
                  </a:cubicBezTo>
                  <a:cubicBezTo>
                    <a:pt x="11249" y="8087"/>
                    <a:pt x="11603" y="7957"/>
                    <a:pt x="11910" y="7666"/>
                  </a:cubicBezTo>
                  <a:cubicBezTo>
                    <a:pt x="12438" y="7154"/>
                    <a:pt x="12534" y="6049"/>
                    <a:pt x="11910" y="5536"/>
                  </a:cubicBezTo>
                  <a:cubicBezTo>
                    <a:pt x="9027" y="3262"/>
                    <a:pt x="6017" y="1165"/>
                    <a:pt x="2478" y="76"/>
                  </a:cubicBezTo>
                  <a:cubicBezTo>
                    <a:pt x="2311" y="24"/>
                    <a:pt x="2153" y="0"/>
                    <a:pt x="20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3111350" y="1705725"/>
              <a:ext cx="320550" cy="187175"/>
            </a:xfrm>
            <a:custGeom>
              <a:avLst/>
              <a:gdLst/>
              <a:ahLst/>
              <a:cxnLst/>
              <a:rect l="l" t="t" r="r" b="b"/>
              <a:pathLst>
                <a:path w="12822" h="7487" extrusionOk="0">
                  <a:moveTo>
                    <a:pt x="1911" y="1"/>
                  </a:moveTo>
                  <a:cubicBezTo>
                    <a:pt x="471" y="1"/>
                    <a:pt x="0" y="2405"/>
                    <a:pt x="1628" y="2995"/>
                  </a:cubicBezTo>
                  <a:cubicBezTo>
                    <a:pt x="4686" y="4100"/>
                    <a:pt x="7681" y="5317"/>
                    <a:pt x="10307" y="7271"/>
                  </a:cubicBezTo>
                  <a:cubicBezTo>
                    <a:pt x="10512" y="7421"/>
                    <a:pt x="10751" y="7486"/>
                    <a:pt x="10995" y="7486"/>
                  </a:cubicBezTo>
                  <a:cubicBezTo>
                    <a:pt x="11532" y="7486"/>
                    <a:pt x="12092" y="7167"/>
                    <a:pt x="12357" y="6726"/>
                  </a:cubicBezTo>
                  <a:cubicBezTo>
                    <a:pt x="12821" y="5974"/>
                    <a:pt x="12469" y="5157"/>
                    <a:pt x="11828" y="4677"/>
                  </a:cubicBezTo>
                  <a:cubicBezTo>
                    <a:pt x="8994" y="2595"/>
                    <a:pt x="5711" y="1298"/>
                    <a:pt x="2429" y="97"/>
                  </a:cubicBezTo>
                  <a:cubicBezTo>
                    <a:pt x="2245" y="31"/>
                    <a:pt x="2072" y="1"/>
                    <a:pt x="19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2850000" y="1720425"/>
              <a:ext cx="264400" cy="173425"/>
            </a:xfrm>
            <a:custGeom>
              <a:avLst/>
              <a:gdLst/>
              <a:ahLst/>
              <a:cxnLst/>
              <a:rect l="l" t="t" r="r" b="b"/>
              <a:pathLst>
                <a:path w="10576" h="6937" extrusionOk="0">
                  <a:moveTo>
                    <a:pt x="2303" y="0"/>
                  </a:moveTo>
                  <a:cubicBezTo>
                    <a:pt x="1075" y="0"/>
                    <a:pt x="1" y="1520"/>
                    <a:pt x="1161" y="2503"/>
                  </a:cubicBezTo>
                  <a:lnTo>
                    <a:pt x="1177" y="2519"/>
                  </a:lnTo>
                  <a:cubicBezTo>
                    <a:pt x="3130" y="4169"/>
                    <a:pt x="5292" y="5594"/>
                    <a:pt x="7582" y="6763"/>
                  </a:cubicBezTo>
                  <a:cubicBezTo>
                    <a:pt x="7821" y="6884"/>
                    <a:pt x="8057" y="6937"/>
                    <a:pt x="8280" y="6937"/>
                  </a:cubicBezTo>
                  <a:cubicBezTo>
                    <a:pt x="9657" y="6937"/>
                    <a:pt x="10575" y="4910"/>
                    <a:pt x="9087" y="4153"/>
                  </a:cubicBezTo>
                  <a:cubicBezTo>
                    <a:pt x="7022" y="3128"/>
                    <a:pt x="5068" y="1863"/>
                    <a:pt x="3291" y="374"/>
                  </a:cubicBezTo>
                  <a:cubicBezTo>
                    <a:pt x="2977" y="111"/>
                    <a:pt x="2634" y="0"/>
                    <a:pt x="230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2733875" y="1920725"/>
              <a:ext cx="327375" cy="202250"/>
            </a:xfrm>
            <a:custGeom>
              <a:avLst/>
              <a:gdLst/>
              <a:ahLst/>
              <a:cxnLst/>
              <a:rect l="l" t="t" r="r" b="b"/>
              <a:pathLst>
                <a:path w="13095" h="8090" extrusionOk="0">
                  <a:moveTo>
                    <a:pt x="1980" y="1"/>
                  </a:moveTo>
                  <a:cubicBezTo>
                    <a:pt x="495" y="1"/>
                    <a:pt x="1" y="2440"/>
                    <a:pt x="1658" y="2978"/>
                  </a:cubicBezTo>
                  <a:lnTo>
                    <a:pt x="1658" y="2994"/>
                  </a:lnTo>
                  <a:cubicBezTo>
                    <a:pt x="4797" y="4003"/>
                    <a:pt x="7135" y="6501"/>
                    <a:pt x="10065" y="7926"/>
                  </a:cubicBezTo>
                  <a:cubicBezTo>
                    <a:pt x="10303" y="8040"/>
                    <a:pt x="10536" y="8090"/>
                    <a:pt x="10757" y="8090"/>
                  </a:cubicBezTo>
                  <a:cubicBezTo>
                    <a:pt x="12164" y="8090"/>
                    <a:pt x="13095" y="6063"/>
                    <a:pt x="11587" y="5316"/>
                  </a:cubicBezTo>
                  <a:cubicBezTo>
                    <a:pt x="8400" y="3779"/>
                    <a:pt x="5886" y="1201"/>
                    <a:pt x="2459" y="80"/>
                  </a:cubicBezTo>
                  <a:cubicBezTo>
                    <a:pt x="2290" y="26"/>
                    <a:pt x="2130" y="1"/>
                    <a:pt x="19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2681800" y="2149525"/>
              <a:ext cx="228900" cy="227425"/>
            </a:xfrm>
            <a:custGeom>
              <a:avLst/>
              <a:gdLst/>
              <a:ahLst/>
              <a:cxnLst/>
              <a:rect l="l" t="t" r="r" b="b"/>
              <a:pathLst>
                <a:path w="9156" h="9097" extrusionOk="0">
                  <a:moveTo>
                    <a:pt x="2077" y="0"/>
                  </a:moveTo>
                  <a:cubicBezTo>
                    <a:pt x="1002" y="0"/>
                    <a:pt x="0" y="1512"/>
                    <a:pt x="939" y="2634"/>
                  </a:cubicBezTo>
                  <a:lnTo>
                    <a:pt x="923" y="2634"/>
                  </a:lnTo>
                  <a:cubicBezTo>
                    <a:pt x="2540" y="4571"/>
                    <a:pt x="4878" y="5996"/>
                    <a:pt x="5999" y="8334"/>
                  </a:cubicBezTo>
                  <a:cubicBezTo>
                    <a:pt x="6259" y="8873"/>
                    <a:pt x="6687" y="9096"/>
                    <a:pt x="7130" y="9096"/>
                  </a:cubicBezTo>
                  <a:cubicBezTo>
                    <a:pt x="8108" y="9096"/>
                    <a:pt x="9156" y="8004"/>
                    <a:pt x="8593" y="6813"/>
                  </a:cubicBezTo>
                  <a:cubicBezTo>
                    <a:pt x="7360" y="4235"/>
                    <a:pt x="4846" y="2650"/>
                    <a:pt x="3053" y="504"/>
                  </a:cubicBezTo>
                  <a:cubicBezTo>
                    <a:pt x="2759" y="149"/>
                    <a:pt x="2414" y="0"/>
                    <a:pt x="207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2453450" y="2210875"/>
              <a:ext cx="195000" cy="138400"/>
            </a:xfrm>
            <a:custGeom>
              <a:avLst/>
              <a:gdLst/>
              <a:ahLst/>
              <a:cxnLst/>
              <a:rect l="l" t="t" r="r" b="b"/>
              <a:pathLst>
                <a:path w="7800" h="5536" extrusionOk="0">
                  <a:moveTo>
                    <a:pt x="1625" y="0"/>
                  </a:moveTo>
                  <a:cubicBezTo>
                    <a:pt x="1125" y="0"/>
                    <a:pt x="651" y="222"/>
                    <a:pt x="369" y="724"/>
                  </a:cubicBezTo>
                  <a:cubicBezTo>
                    <a:pt x="1" y="1349"/>
                    <a:pt x="177" y="2438"/>
                    <a:pt x="914" y="2774"/>
                  </a:cubicBezTo>
                  <a:cubicBezTo>
                    <a:pt x="2451" y="3446"/>
                    <a:pt x="3924" y="4311"/>
                    <a:pt x="5285" y="5320"/>
                  </a:cubicBezTo>
                  <a:cubicBezTo>
                    <a:pt x="5490" y="5470"/>
                    <a:pt x="5731" y="5536"/>
                    <a:pt x="5977" y="5536"/>
                  </a:cubicBezTo>
                  <a:cubicBezTo>
                    <a:pt x="6519" y="5536"/>
                    <a:pt x="7087" y="5216"/>
                    <a:pt x="7351" y="4775"/>
                  </a:cubicBezTo>
                  <a:cubicBezTo>
                    <a:pt x="7799" y="4007"/>
                    <a:pt x="7463" y="3206"/>
                    <a:pt x="6806" y="2726"/>
                  </a:cubicBezTo>
                  <a:cubicBezTo>
                    <a:pt x="5445" y="1717"/>
                    <a:pt x="3972" y="868"/>
                    <a:pt x="2419" y="180"/>
                  </a:cubicBezTo>
                  <a:cubicBezTo>
                    <a:pt x="2163" y="63"/>
                    <a:pt x="1890" y="0"/>
                    <a:pt x="162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3960550" y="1468625"/>
              <a:ext cx="345450" cy="195025"/>
            </a:xfrm>
            <a:custGeom>
              <a:avLst/>
              <a:gdLst/>
              <a:ahLst/>
              <a:cxnLst/>
              <a:rect l="l" t="t" r="r" b="b"/>
              <a:pathLst>
                <a:path w="13818" h="7801" extrusionOk="0">
                  <a:moveTo>
                    <a:pt x="1900" y="0"/>
                  </a:moveTo>
                  <a:cubicBezTo>
                    <a:pt x="478" y="0"/>
                    <a:pt x="0" y="2396"/>
                    <a:pt x="1624" y="2999"/>
                  </a:cubicBezTo>
                  <a:cubicBezTo>
                    <a:pt x="4890" y="4200"/>
                    <a:pt x="8061" y="5610"/>
                    <a:pt x="10959" y="7547"/>
                  </a:cubicBezTo>
                  <a:cubicBezTo>
                    <a:pt x="11226" y="7724"/>
                    <a:pt x="11490" y="7801"/>
                    <a:pt x="11737" y="7801"/>
                  </a:cubicBezTo>
                  <a:cubicBezTo>
                    <a:pt x="12989" y="7801"/>
                    <a:pt x="13818" y="5833"/>
                    <a:pt x="12481" y="4937"/>
                  </a:cubicBezTo>
                  <a:cubicBezTo>
                    <a:pt x="9358" y="2871"/>
                    <a:pt x="5915" y="1398"/>
                    <a:pt x="2424" y="101"/>
                  </a:cubicBezTo>
                  <a:cubicBezTo>
                    <a:pt x="2239" y="32"/>
                    <a:pt x="2063" y="0"/>
                    <a:pt x="1900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3971900" y="2514075"/>
              <a:ext cx="251050" cy="143200"/>
            </a:xfrm>
            <a:custGeom>
              <a:avLst/>
              <a:gdLst/>
              <a:ahLst/>
              <a:cxnLst/>
              <a:rect l="l" t="t" r="r" b="b"/>
              <a:pathLst>
                <a:path w="10042" h="5728" extrusionOk="0">
                  <a:moveTo>
                    <a:pt x="1695" y="0"/>
                  </a:moveTo>
                  <a:cubicBezTo>
                    <a:pt x="1058" y="0"/>
                    <a:pt x="429" y="537"/>
                    <a:pt x="257" y="1119"/>
                  </a:cubicBezTo>
                  <a:cubicBezTo>
                    <a:pt x="1" y="1983"/>
                    <a:pt x="561" y="2672"/>
                    <a:pt x="1298" y="2976"/>
                  </a:cubicBezTo>
                  <a:lnTo>
                    <a:pt x="7943" y="5650"/>
                  </a:lnTo>
                  <a:cubicBezTo>
                    <a:pt x="8078" y="5704"/>
                    <a:pt x="8216" y="5728"/>
                    <a:pt x="8354" y="5728"/>
                  </a:cubicBezTo>
                  <a:cubicBezTo>
                    <a:pt x="9000" y="5728"/>
                    <a:pt x="9629" y="5190"/>
                    <a:pt x="9801" y="4609"/>
                  </a:cubicBezTo>
                  <a:cubicBezTo>
                    <a:pt x="10041" y="3745"/>
                    <a:pt x="9497" y="3056"/>
                    <a:pt x="8744" y="2752"/>
                  </a:cubicBezTo>
                  <a:lnTo>
                    <a:pt x="2099" y="78"/>
                  </a:lnTo>
                  <a:cubicBezTo>
                    <a:pt x="1967" y="24"/>
                    <a:pt x="1831" y="0"/>
                    <a:pt x="169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4308875" y="2807225"/>
              <a:ext cx="316075" cy="179275"/>
            </a:xfrm>
            <a:custGeom>
              <a:avLst/>
              <a:gdLst/>
              <a:ahLst/>
              <a:cxnLst/>
              <a:rect l="l" t="t" r="r" b="b"/>
              <a:pathLst>
                <a:path w="12643" h="7171" extrusionOk="0">
                  <a:moveTo>
                    <a:pt x="1877" y="0"/>
                  </a:moveTo>
                  <a:cubicBezTo>
                    <a:pt x="474" y="0"/>
                    <a:pt x="1" y="2386"/>
                    <a:pt x="1606" y="2988"/>
                  </a:cubicBezTo>
                  <a:lnTo>
                    <a:pt x="1622" y="3004"/>
                  </a:lnTo>
                  <a:cubicBezTo>
                    <a:pt x="4425" y="4061"/>
                    <a:pt x="6939" y="5694"/>
                    <a:pt x="9629" y="7007"/>
                  </a:cubicBezTo>
                  <a:cubicBezTo>
                    <a:pt x="9864" y="7120"/>
                    <a:pt x="10095" y="7171"/>
                    <a:pt x="10315" y="7171"/>
                  </a:cubicBezTo>
                  <a:cubicBezTo>
                    <a:pt x="11712" y="7171"/>
                    <a:pt x="12642" y="5144"/>
                    <a:pt x="11134" y="4397"/>
                  </a:cubicBezTo>
                  <a:cubicBezTo>
                    <a:pt x="8220" y="2988"/>
                    <a:pt x="5465" y="1242"/>
                    <a:pt x="2407" y="105"/>
                  </a:cubicBezTo>
                  <a:cubicBezTo>
                    <a:pt x="2219" y="33"/>
                    <a:pt x="2042" y="0"/>
                    <a:pt x="187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4822200" y="2992450"/>
              <a:ext cx="307125" cy="178250"/>
            </a:xfrm>
            <a:custGeom>
              <a:avLst/>
              <a:gdLst/>
              <a:ahLst/>
              <a:cxnLst/>
              <a:rect l="l" t="t" r="r" b="b"/>
              <a:pathLst>
                <a:path w="12285" h="7130" extrusionOk="0">
                  <a:moveTo>
                    <a:pt x="1696" y="1"/>
                  </a:moveTo>
                  <a:cubicBezTo>
                    <a:pt x="1058" y="1"/>
                    <a:pt x="429" y="541"/>
                    <a:pt x="257" y="1135"/>
                  </a:cubicBezTo>
                  <a:cubicBezTo>
                    <a:pt x="1" y="1984"/>
                    <a:pt x="561" y="2673"/>
                    <a:pt x="1298" y="2977"/>
                  </a:cubicBezTo>
                  <a:cubicBezTo>
                    <a:pt x="3924" y="4050"/>
                    <a:pt x="6822" y="4851"/>
                    <a:pt x="9016" y="6740"/>
                  </a:cubicBezTo>
                  <a:cubicBezTo>
                    <a:pt x="9328" y="7014"/>
                    <a:pt x="9673" y="7130"/>
                    <a:pt x="10008" y="7130"/>
                  </a:cubicBezTo>
                  <a:cubicBezTo>
                    <a:pt x="11217" y="7130"/>
                    <a:pt x="12284" y="5617"/>
                    <a:pt x="11130" y="4626"/>
                  </a:cubicBezTo>
                  <a:cubicBezTo>
                    <a:pt x="8504" y="2352"/>
                    <a:pt x="5253" y="1376"/>
                    <a:pt x="2099" y="79"/>
                  </a:cubicBezTo>
                  <a:cubicBezTo>
                    <a:pt x="1967" y="25"/>
                    <a:pt x="1831" y="1"/>
                    <a:pt x="16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3851725" y="2738850"/>
              <a:ext cx="240000" cy="171800"/>
            </a:xfrm>
            <a:custGeom>
              <a:avLst/>
              <a:gdLst/>
              <a:ahLst/>
              <a:cxnLst/>
              <a:rect l="l" t="t" r="r" b="b"/>
              <a:pathLst>
                <a:path w="9600" h="6872" extrusionOk="0">
                  <a:moveTo>
                    <a:pt x="2055" y="1"/>
                  </a:moveTo>
                  <a:cubicBezTo>
                    <a:pt x="820" y="1"/>
                    <a:pt x="0" y="1950"/>
                    <a:pt x="1333" y="2856"/>
                  </a:cubicBezTo>
                  <a:cubicBezTo>
                    <a:pt x="3158" y="4089"/>
                    <a:pt x="4968" y="5338"/>
                    <a:pt x="6777" y="6604"/>
                  </a:cubicBezTo>
                  <a:cubicBezTo>
                    <a:pt x="7046" y="6791"/>
                    <a:pt x="7313" y="6872"/>
                    <a:pt x="7562" y="6872"/>
                  </a:cubicBezTo>
                  <a:cubicBezTo>
                    <a:pt x="8784" y="6872"/>
                    <a:pt x="9599" y="4927"/>
                    <a:pt x="8283" y="4009"/>
                  </a:cubicBezTo>
                  <a:cubicBezTo>
                    <a:pt x="6489" y="2744"/>
                    <a:pt x="4664" y="1495"/>
                    <a:pt x="2838" y="262"/>
                  </a:cubicBezTo>
                  <a:cubicBezTo>
                    <a:pt x="2570" y="80"/>
                    <a:pt x="2304" y="1"/>
                    <a:pt x="205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4394125" y="3073475"/>
              <a:ext cx="301650" cy="213475"/>
            </a:xfrm>
            <a:custGeom>
              <a:avLst/>
              <a:gdLst/>
              <a:ahLst/>
              <a:cxnLst/>
              <a:rect l="l" t="t" r="r" b="b"/>
              <a:pathLst>
                <a:path w="12066" h="8539" extrusionOk="0">
                  <a:moveTo>
                    <a:pt x="2104" y="0"/>
                  </a:moveTo>
                  <a:cubicBezTo>
                    <a:pt x="1005" y="0"/>
                    <a:pt x="0" y="1505"/>
                    <a:pt x="967" y="2618"/>
                  </a:cubicBezTo>
                  <a:lnTo>
                    <a:pt x="983" y="2618"/>
                  </a:lnTo>
                  <a:cubicBezTo>
                    <a:pt x="3208" y="5148"/>
                    <a:pt x="6203" y="6702"/>
                    <a:pt x="9117" y="8335"/>
                  </a:cubicBezTo>
                  <a:cubicBezTo>
                    <a:pt x="9369" y="8477"/>
                    <a:pt x="9618" y="8539"/>
                    <a:pt x="9853" y="8539"/>
                  </a:cubicBezTo>
                  <a:cubicBezTo>
                    <a:pt x="11183" y="8539"/>
                    <a:pt x="12065" y="6544"/>
                    <a:pt x="10622" y="5741"/>
                  </a:cubicBezTo>
                  <a:cubicBezTo>
                    <a:pt x="7948" y="4220"/>
                    <a:pt x="5178" y="2843"/>
                    <a:pt x="3096" y="489"/>
                  </a:cubicBezTo>
                  <a:cubicBezTo>
                    <a:pt x="2794" y="144"/>
                    <a:pt x="2444" y="0"/>
                    <a:pt x="21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4827825" y="3385350"/>
              <a:ext cx="270225" cy="165400"/>
            </a:xfrm>
            <a:custGeom>
              <a:avLst/>
              <a:gdLst/>
              <a:ahLst/>
              <a:cxnLst/>
              <a:rect l="l" t="t" r="r" b="b"/>
              <a:pathLst>
                <a:path w="10809" h="6616" extrusionOk="0">
                  <a:moveTo>
                    <a:pt x="2021" y="0"/>
                  </a:moveTo>
                  <a:cubicBezTo>
                    <a:pt x="507" y="0"/>
                    <a:pt x="1" y="2459"/>
                    <a:pt x="1681" y="2970"/>
                  </a:cubicBezTo>
                  <a:cubicBezTo>
                    <a:pt x="3971" y="3659"/>
                    <a:pt x="6181" y="4683"/>
                    <a:pt x="8055" y="6189"/>
                  </a:cubicBezTo>
                  <a:cubicBezTo>
                    <a:pt x="8386" y="6462"/>
                    <a:pt x="8778" y="6616"/>
                    <a:pt x="9165" y="6616"/>
                  </a:cubicBezTo>
                  <a:cubicBezTo>
                    <a:pt x="9526" y="6616"/>
                    <a:pt x="9883" y="6482"/>
                    <a:pt x="10184" y="6189"/>
                  </a:cubicBezTo>
                  <a:cubicBezTo>
                    <a:pt x="10713" y="5676"/>
                    <a:pt x="10809" y="4587"/>
                    <a:pt x="10184" y="4075"/>
                  </a:cubicBezTo>
                  <a:cubicBezTo>
                    <a:pt x="7895" y="2249"/>
                    <a:pt x="5284" y="888"/>
                    <a:pt x="2482" y="72"/>
                  </a:cubicBezTo>
                  <a:cubicBezTo>
                    <a:pt x="2320" y="23"/>
                    <a:pt x="2165" y="0"/>
                    <a:pt x="202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807200" y="2992200"/>
              <a:ext cx="482275" cy="342650"/>
            </a:xfrm>
            <a:custGeom>
              <a:avLst/>
              <a:gdLst/>
              <a:ahLst/>
              <a:cxnLst/>
              <a:rect l="l" t="t" r="r" b="b"/>
              <a:pathLst>
                <a:path w="19291" h="13706" extrusionOk="0">
                  <a:moveTo>
                    <a:pt x="2095" y="0"/>
                  </a:moveTo>
                  <a:cubicBezTo>
                    <a:pt x="831" y="0"/>
                    <a:pt x="0" y="1959"/>
                    <a:pt x="1353" y="2843"/>
                  </a:cubicBezTo>
                  <a:cubicBezTo>
                    <a:pt x="6397" y="6110"/>
                    <a:pt x="11569" y="9264"/>
                    <a:pt x="16053" y="13300"/>
                  </a:cubicBezTo>
                  <a:cubicBezTo>
                    <a:pt x="16366" y="13585"/>
                    <a:pt x="16714" y="13705"/>
                    <a:pt x="17051" y="13705"/>
                  </a:cubicBezTo>
                  <a:cubicBezTo>
                    <a:pt x="18243" y="13705"/>
                    <a:pt x="19290" y="12197"/>
                    <a:pt x="18166" y="11186"/>
                  </a:cubicBezTo>
                  <a:cubicBezTo>
                    <a:pt x="13507" y="6958"/>
                    <a:pt x="8126" y="3644"/>
                    <a:pt x="2874" y="249"/>
                  </a:cubicBezTo>
                  <a:cubicBezTo>
                    <a:pt x="2606" y="76"/>
                    <a:pt x="2342" y="0"/>
                    <a:pt x="209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4383325" y="3436175"/>
              <a:ext cx="287000" cy="205400"/>
            </a:xfrm>
            <a:custGeom>
              <a:avLst/>
              <a:gdLst/>
              <a:ahLst/>
              <a:cxnLst/>
              <a:rect l="l" t="t" r="r" b="b"/>
              <a:pathLst>
                <a:path w="11480" h="8216" extrusionOk="0">
                  <a:moveTo>
                    <a:pt x="2096" y="0"/>
                  </a:moveTo>
                  <a:cubicBezTo>
                    <a:pt x="1004" y="0"/>
                    <a:pt x="0" y="1502"/>
                    <a:pt x="966" y="2602"/>
                  </a:cubicBezTo>
                  <a:lnTo>
                    <a:pt x="966" y="2618"/>
                  </a:lnTo>
                  <a:cubicBezTo>
                    <a:pt x="3016" y="4972"/>
                    <a:pt x="5610" y="6750"/>
                    <a:pt x="8428" y="8063"/>
                  </a:cubicBezTo>
                  <a:cubicBezTo>
                    <a:pt x="8658" y="8168"/>
                    <a:pt x="8884" y="8215"/>
                    <a:pt x="9100" y="8215"/>
                  </a:cubicBezTo>
                  <a:cubicBezTo>
                    <a:pt x="10521" y="8215"/>
                    <a:pt x="11479" y="6178"/>
                    <a:pt x="9950" y="5469"/>
                  </a:cubicBezTo>
                  <a:cubicBezTo>
                    <a:pt x="7323" y="4252"/>
                    <a:pt x="5001" y="2666"/>
                    <a:pt x="3080" y="489"/>
                  </a:cubicBezTo>
                  <a:cubicBezTo>
                    <a:pt x="2781" y="144"/>
                    <a:pt x="2434" y="0"/>
                    <a:pt x="209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4773600" y="3656425"/>
              <a:ext cx="233350" cy="144650"/>
            </a:xfrm>
            <a:custGeom>
              <a:avLst/>
              <a:gdLst/>
              <a:ahLst/>
              <a:cxnLst/>
              <a:rect l="l" t="t" r="r" b="b"/>
              <a:pathLst>
                <a:path w="9334" h="5786" extrusionOk="0">
                  <a:moveTo>
                    <a:pt x="2302" y="1"/>
                  </a:moveTo>
                  <a:cubicBezTo>
                    <a:pt x="1074" y="1"/>
                    <a:pt x="0" y="1520"/>
                    <a:pt x="1160" y="2504"/>
                  </a:cubicBezTo>
                  <a:cubicBezTo>
                    <a:pt x="2826" y="3929"/>
                    <a:pt x="4779" y="5018"/>
                    <a:pt x="6861" y="5706"/>
                  </a:cubicBezTo>
                  <a:cubicBezTo>
                    <a:pt x="7030" y="5761"/>
                    <a:pt x="7190" y="5786"/>
                    <a:pt x="7341" y="5786"/>
                  </a:cubicBezTo>
                  <a:cubicBezTo>
                    <a:pt x="8827" y="5786"/>
                    <a:pt x="9334" y="3346"/>
                    <a:pt x="7662" y="2808"/>
                  </a:cubicBezTo>
                  <a:cubicBezTo>
                    <a:pt x="6060" y="2295"/>
                    <a:pt x="4571" y="1463"/>
                    <a:pt x="3290" y="374"/>
                  </a:cubicBezTo>
                  <a:cubicBezTo>
                    <a:pt x="2977" y="112"/>
                    <a:pt x="2634" y="1"/>
                    <a:pt x="230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3635225" y="3152400"/>
              <a:ext cx="223150" cy="199875"/>
            </a:xfrm>
            <a:custGeom>
              <a:avLst/>
              <a:gdLst/>
              <a:ahLst/>
              <a:cxnLst/>
              <a:rect l="l" t="t" r="r" b="b"/>
              <a:pathLst>
                <a:path w="8926" h="7995" extrusionOk="0">
                  <a:moveTo>
                    <a:pt x="1743" y="0"/>
                  </a:moveTo>
                  <a:cubicBezTo>
                    <a:pt x="1506" y="0"/>
                    <a:pt x="1262" y="62"/>
                    <a:pt x="1026" y="198"/>
                  </a:cubicBezTo>
                  <a:cubicBezTo>
                    <a:pt x="369" y="566"/>
                    <a:pt x="1" y="1591"/>
                    <a:pt x="481" y="2248"/>
                  </a:cubicBezTo>
                  <a:cubicBezTo>
                    <a:pt x="1970" y="4249"/>
                    <a:pt x="3700" y="6043"/>
                    <a:pt x="5621" y="7628"/>
                  </a:cubicBezTo>
                  <a:cubicBezTo>
                    <a:pt x="5933" y="7886"/>
                    <a:pt x="6275" y="7995"/>
                    <a:pt x="6607" y="7995"/>
                  </a:cubicBezTo>
                  <a:cubicBezTo>
                    <a:pt x="7840" y="7995"/>
                    <a:pt x="8925" y="6483"/>
                    <a:pt x="7751" y="5498"/>
                  </a:cubicBezTo>
                  <a:cubicBezTo>
                    <a:pt x="6054" y="4105"/>
                    <a:pt x="4388" y="2504"/>
                    <a:pt x="3075" y="742"/>
                  </a:cubicBezTo>
                  <a:cubicBezTo>
                    <a:pt x="2746" y="292"/>
                    <a:pt x="2259" y="0"/>
                    <a:pt x="174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3921300" y="3426000"/>
              <a:ext cx="286250" cy="206025"/>
            </a:xfrm>
            <a:custGeom>
              <a:avLst/>
              <a:gdLst/>
              <a:ahLst/>
              <a:cxnLst/>
              <a:rect l="l" t="t" r="r" b="b"/>
              <a:pathLst>
                <a:path w="11450" h="8241" extrusionOk="0">
                  <a:moveTo>
                    <a:pt x="2204" y="1"/>
                  </a:moveTo>
                  <a:cubicBezTo>
                    <a:pt x="1036" y="1"/>
                    <a:pt x="1" y="1507"/>
                    <a:pt x="1080" y="2561"/>
                  </a:cubicBezTo>
                  <a:cubicBezTo>
                    <a:pt x="3306" y="4739"/>
                    <a:pt x="5916" y="6388"/>
                    <a:pt x="8558" y="8006"/>
                  </a:cubicBezTo>
                  <a:cubicBezTo>
                    <a:pt x="8822" y="8169"/>
                    <a:pt x="9082" y="8241"/>
                    <a:pt x="9326" y="8241"/>
                  </a:cubicBezTo>
                  <a:cubicBezTo>
                    <a:pt x="10608" y="8241"/>
                    <a:pt x="11449" y="6272"/>
                    <a:pt x="10063" y="5411"/>
                  </a:cubicBezTo>
                  <a:cubicBezTo>
                    <a:pt x="7645" y="3922"/>
                    <a:pt x="5243" y="2433"/>
                    <a:pt x="3210" y="431"/>
                  </a:cubicBezTo>
                  <a:cubicBezTo>
                    <a:pt x="2896" y="128"/>
                    <a:pt x="2544" y="1"/>
                    <a:pt x="2204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4286975" y="3742900"/>
              <a:ext cx="176550" cy="165675"/>
            </a:xfrm>
            <a:custGeom>
              <a:avLst/>
              <a:gdLst/>
              <a:ahLst/>
              <a:cxnLst/>
              <a:rect l="l" t="t" r="r" b="b"/>
              <a:pathLst>
                <a:path w="7062" h="6627" extrusionOk="0">
                  <a:moveTo>
                    <a:pt x="1701" y="0"/>
                  </a:moveTo>
                  <a:cubicBezTo>
                    <a:pt x="1574" y="0"/>
                    <a:pt x="1444" y="17"/>
                    <a:pt x="1313" y="53"/>
                  </a:cubicBezTo>
                  <a:cubicBezTo>
                    <a:pt x="561" y="262"/>
                    <a:pt x="0" y="1126"/>
                    <a:pt x="256" y="1911"/>
                  </a:cubicBezTo>
                  <a:lnTo>
                    <a:pt x="272" y="1911"/>
                  </a:lnTo>
                  <a:cubicBezTo>
                    <a:pt x="945" y="3865"/>
                    <a:pt x="2370" y="5386"/>
                    <a:pt x="4132" y="6411"/>
                  </a:cubicBezTo>
                  <a:cubicBezTo>
                    <a:pt x="4391" y="6561"/>
                    <a:pt x="4645" y="6627"/>
                    <a:pt x="4885" y="6627"/>
                  </a:cubicBezTo>
                  <a:cubicBezTo>
                    <a:pt x="6201" y="6627"/>
                    <a:pt x="7062" y="4643"/>
                    <a:pt x="5653" y="3817"/>
                  </a:cubicBezTo>
                  <a:cubicBezTo>
                    <a:pt x="4596" y="3192"/>
                    <a:pt x="3571" y="2295"/>
                    <a:pt x="3155" y="1110"/>
                  </a:cubicBezTo>
                  <a:cubicBezTo>
                    <a:pt x="2940" y="465"/>
                    <a:pt x="2364" y="0"/>
                    <a:pt x="170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4466350" y="3992700"/>
              <a:ext cx="230575" cy="169975"/>
            </a:xfrm>
            <a:custGeom>
              <a:avLst/>
              <a:gdLst/>
              <a:ahLst/>
              <a:cxnLst/>
              <a:rect l="l" t="t" r="r" b="b"/>
              <a:pathLst>
                <a:path w="9223" h="6799" extrusionOk="0">
                  <a:moveTo>
                    <a:pt x="2157" y="0"/>
                  </a:moveTo>
                  <a:cubicBezTo>
                    <a:pt x="1019" y="0"/>
                    <a:pt x="0" y="1511"/>
                    <a:pt x="1024" y="2584"/>
                  </a:cubicBezTo>
                  <a:cubicBezTo>
                    <a:pt x="2753" y="4377"/>
                    <a:pt x="4835" y="5787"/>
                    <a:pt x="7125" y="6715"/>
                  </a:cubicBezTo>
                  <a:cubicBezTo>
                    <a:pt x="7260" y="6773"/>
                    <a:pt x="7399" y="6799"/>
                    <a:pt x="7539" y="6799"/>
                  </a:cubicBezTo>
                  <a:cubicBezTo>
                    <a:pt x="8177" y="6799"/>
                    <a:pt x="8812" y="6253"/>
                    <a:pt x="8983" y="5674"/>
                  </a:cubicBezTo>
                  <a:cubicBezTo>
                    <a:pt x="9223" y="4810"/>
                    <a:pt x="8678" y="4137"/>
                    <a:pt x="7926" y="3817"/>
                  </a:cubicBezTo>
                  <a:cubicBezTo>
                    <a:pt x="6116" y="3048"/>
                    <a:pt x="4499" y="1895"/>
                    <a:pt x="3154" y="454"/>
                  </a:cubicBezTo>
                  <a:cubicBezTo>
                    <a:pt x="2845" y="134"/>
                    <a:pt x="2496" y="0"/>
                    <a:pt x="215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4897875" y="4241475"/>
              <a:ext cx="219350" cy="146000"/>
            </a:xfrm>
            <a:custGeom>
              <a:avLst/>
              <a:gdLst/>
              <a:ahLst/>
              <a:cxnLst/>
              <a:rect l="l" t="t" r="r" b="b"/>
              <a:pathLst>
                <a:path w="8774" h="5840" extrusionOk="0">
                  <a:moveTo>
                    <a:pt x="1657" y="0"/>
                  </a:moveTo>
                  <a:cubicBezTo>
                    <a:pt x="1299" y="0"/>
                    <a:pt x="942" y="130"/>
                    <a:pt x="641" y="415"/>
                  </a:cubicBezTo>
                  <a:cubicBezTo>
                    <a:pt x="96" y="944"/>
                    <a:pt x="0" y="2033"/>
                    <a:pt x="641" y="2545"/>
                  </a:cubicBezTo>
                  <a:cubicBezTo>
                    <a:pt x="2338" y="3922"/>
                    <a:pt x="4276" y="5011"/>
                    <a:pt x="6342" y="5748"/>
                  </a:cubicBezTo>
                  <a:cubicBezTo>
                    <a:pt x="6521" y="5811"/>
                    <a:pt x="6691" y="5840"/>
                    <a:pt x="6849" y="5840"/>
                  </a:cubicBezTo>
                  <a:cubicBezTo>
                    <a:pt x="8296" y="5840"/>
                    <a:pt x="8774" y="3427"/>
                    <a:pt x="7142" y="2849"/>
                  </a:cubicBezTo>
                  <a:cubicBezTo>
                    <a:pt x="5557" y="2289"/>
                    <a:pt x="4068" y="1472"/>
                    <a:pt x="2755" y="415"/>
                  </a:cubicBezTo>
                  <a:cubicBezTo>
                    <a:pt x="2431" y="150"/>
                    <a:pt x="2043" y="0"/>
                    <a:pt x="165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4936700" y="4067900"/>
              <a:ext cx="227975" cy="161275"/>
            </a:xfrm>
            <a:custGeom>
              <a:avLst/>
              <a:gdLst/>
              <a:ahLst/>
              <a:cxnLst/>
              <a:rect l="l" t="t" r="r" b="b"/>
              <a:pathLst>
                <a:path w="9119" h="6451" extrusionOk="0">
                  <a:moveTo>
                    <a:pt x="2178" y="0"/>
                  </a:moveTo>
                  <a:cubicBezTo>
                    <a:pt x="861" y="0"/>
                    <a:pt x="1" y="1984"/>
                    <a:pt x="1410" y="2811"/>
                  </a:cubicBezTo>
                  <a:cubicBezTo>
                    <a:pt x="3011" y="3723"/>
                    <a:pt x="4516" y="4812"/>
                    <a:pt x="5877" y="6045"/>
                  </a:cubicBezTo>
                  <a:cubicBezTo>
                    <a:pt x="6191" y="6331"/>
                    <a:pt x="6539" y="6451"/>
                    <a:pt x="6875" y="6451"/>
                  </a:cubicBezTo>
                  <a:cubicBezTo>
                    <a:pt x="8068" y="6451"/>
                    <a:pt x="9119" y="4940"/>
                    <a:pt x="8007" y="3915"/>
                  </a:cubicBezTo>
                  <a:cubicBezTo>
                    <a:pt x="6454" y="2506"/>
                    <a:pt x="4740" y="1257"/>
                    <a:pt x="2931" y="216"/>
                  </a:cubicBezTo>
                  <a:cubicBezTo>
                    <a:pt x="2672" y="66"/>
                    <a:pt x="2417" y="0"/>
                    <a:pt x="217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3563625" y="3453825"/>
              <a:ext cx="286875" cy="246150"/>
            </a:xfrm>
            <a:custGeom>
              <a:avLst/>
              <a:gdLst/>
              <a:ahLst/>
              <a:cxnLst/>
              <a:rect l="l" t="t" r="r" b="b"/>
              <a:pathLst>
                <a:path w="11475" h="9846" extrusionOk="0">
                  <a:moveTo>
                    <a:pt x="2126" y="0"/>
                  </a:moveTo>
                  <a:cubicBezTo>
                    <a:pt x="1009" y="0"/>
                    <a:pt x="0" y="1508"/>
                    <a:pt x="1007" y="2601"/>
                  </a:cubicBezTo>
                  <a:cubicBezTo>
                    <a:pt x="3265" y="5051"/>
                    <a:pt x="5939" y="7053"/>
                    <a:pt x="8293" y="9407"/>
                  </a:cubicBezTo>
                  <a:cubicBezTo>
                    <a:pt x="8606" y="9716"/>
                    <a:pt x="8957" y="9846"/>
                    <a:pt x="9296" y="9846"/>
                  </a:cubicBezTo>
                  <a:cubicBezTo>
                    <a:pt x="10451" y="9846"/>
                    <a:pt x="11475" y="8341"/>
                    <a:pt x="10423" y="7277"/>
                  </a:cubicBezTo>
                  <a:cubicBezTo>
                    <a:pt x="8069" y="4923"/>
                    <a:pt x="5395" y="2921"/>
                    <a:pt x="3121" y="471"/>
                  </a:cubicBezTo>
                  <a:cubicBezTo>
                    <a:pt x="2815" y="139"/>
                    <a:pt x="2466" y="0"/>
                    <a:pt x="212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3996625" y="3917350"/>
              <a:ext cx="324875" cy="201725"/>
            </a:xfrm>
            <a:custGeom>
              <a:avLst/>
              <a:gdLst/>
              <a:ahLst/>
              <a:cxnLst/>
              <a:rect l="l" t="t" r="r" b="b"/>
              <a:pathLst>
                <a:path w="12995" h="8069" extrusionOk="0">
                  <a:moveTo>
                    <a:pt x="1873" y="0"/>
                  </a:moveTo>
                  <a:cubicBezTo>
                    <a:pt x="461" y="0"/>
                    <a:pt x="1" y="2387"/>
                    <a:pt x="1606" y="3004"/>
                  </a:cubicBezTo>
                  <a:lnTo>
                    <a:pt x="1590" y="3004"/>
                  </a:lnTo>
                  <a:cubicBezTo>
                    <a:pt x="4536" y="4109"/>
                    <a:pt x="7275" y="5694"/>
                    <a:pt x="9709" y="7696"/>
                  </a:cubicBezTo>
                  <a:cubicBezTo>
                    <a:pt x="10022" y="7958"/>
                    <a:pt x="10365" y="8069"/>
                    <a:pt x="10697" y="8069"/>
                  </a:cubicBezTo>
                  <a:cubicBezTo>
                    <a:pt x="11924" y="8069"/>
                    <a:pt x="12995" y="6552"/>
                    <a:pt x="11822" y="5582"/>
                  </a:cubicBezTo>
                  <a:cubicBezTo>
                    <a:pt x="9020" y="3228"/>
                    <a:pt x="5833" y="1386"/>
                    <a:pt x="2407" y="105"/>
                  </a:cubicBezTo>
                  <a:cubicBezTo>
                    <a:pt x="2217" y="33"/>
                    <a:pt x="2038" y="0"/>
                    <a:pt x="187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3755250" y="3937100"/>
              <a:ext cx="215475" cy="162475"/>
            </a:xfrm>
            <a:custGeom>
              <a:avLst/>
              <a:gdLst/>
              <a:ahLst/>
              <a:cxnLst/>
              <a:rect l="l" t="t" r="r" b="b"/>
              <a:pathLst>
                <a:path w="8619" h="6499" extrusionOk="0">
                  <a:moveTo>
                    <a:pt x="1979" y="0"/>
                  </a:moveTo>
                  <a:cubicBezTo>
                    <a:pt x="501" y="0"/>
                    <a:pt x="1" y="2430"/>
                    <a:pt x="1669" y="2966"/>
                  </a:cubicBezTo>
                  <a:lnTo>
                    <a:pt x="1669" y="2982"/>
                  </a:lnTo>
                  <a:cubicBezTo>
                    <a:pt x="3222" y="3463"/>
                    <a:pt x="4583" y="4440"/>
                    <a:pt x="5544" y="5769"/>
                  </a:cubicBezTo>
                  <a:cubicBezTo>
                    <a:pt x="5871" y="6215"/>
                    <a:pt x="6360" y="6498"/>
                    <a:pt x="6877" y="6498"/>
                  </a:cubicBezTo>
                  <a:cubicBezTo>
                    <a:pt x="7120" y="6498"/>
                    <a:pt x="7369" y="6436"/>
                    <a:pt x="7610" y="6297"/>
                  </a:cubicBezTo>
                  <a:cubicBezTo>
                    <a:pt x="8250" y="5913"/>
                    <a:pt x="8619" y="4904"/>
                    <a:pt x="8138" y="4247"/>
                  </a:cubicBezTo>
                  <a:cubicBezTo>
                    <a:pt x="6745" y="2278"/>
                    <a:pt x="4760" y="821"/>
                    <a:pt x="2470" y="84"/>
                  </a:cubicBezTo>
                  <a:cubicBezTo>
                    <a:pt x="2296" y="27"/>
                    <a:pt x="2132" y="0"/>
                    <a:pt x="197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3886050" y="4279675"/>
              <a:ext cx="390525" cy="254150"/>
            </a:xfrm>
            <a:custGeom>
              <a:avLst/>
              <a:gdLst/>
              <a:ahLst/>
              <a:cxnLst/>
              <a:rect l="l" t="t" r="r" b="b"/>
              <a:pathLst>
                <a:path w="15621" h="10166" extrusionOk="0">
                  <a:moveTo>
                    <a:pt x="2096" y="0"/>
                  </a:moveTo>
                  <a:cubicBezTo>
                    <a:pt x="832" y="0"/>
                    <a:pt x="1" y="1961"/>
                    <a:pt x="1353" y="2859"/>
                  </a:cubicBezTo>
                  <a:lnTo>
                    <a:pt x="1353" y="2843"/>
                  </a:lnTo>
                  <a:cubicBezTo>
                    <a:pt x="5324" y="5453"/>
                    <a:pt x="9104" y="8303"/>
                    <a:pt x="13523" y="10081"/>
                  </a:cubicBezTo>
                  <a:cubicBezTo>
                    <a:pt x="13663" y="10139"/>
                    <a:pt x="13806" y="10165"/>
                    <a:pt x="13949" y="10165"/>
                  </a:cubicBezTo>
                  <a:cubicBezTo>
                    <a:pt x="14590" y="10165"/>
                    <a:pt x="15210" y="9629"/>
                    <a:pt x="15381" y="9040"/>
                  </a:cubicBezTo>
                  <a:cubicBezTo>
                    <a:pt x="15621" y="8191"/>
                    <a:pt x="15076" y="7486"/>
                    <a:pt x="14324" y="7198"/>
                  </a:cubicBezTo>
                  <a:cubicBezTo>
                    <a:pt x="10176" y="5517"/>
                    <a:pt x="6589" y="2682"/>
                    <a:pt x="2874" y="248"/>
                  </a:cubicBezTo>
                  <a:cubicBezTo>
                    <a:pt x="2607" y="75"/>
                    <a:pt x="2343" y="0"/>
                    <a:pt x="209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4271650" y="4226550"/>
              <a:ext cx="314125" cy="194400"/>
            </a:xfrm>
            <a:custGeom>
              <a:avLst/>
              <a:gdLst/>
              <a:ahLst/>
              <a:cxnLst/>
              <a:rect l="l" t="t" r="r" b="b"/>
              <a:pathLst>
                <a:path w="12565" h="7776" extrusionOk="0">
                  <a:moveTo>
                    <a:pt x="2332" y="1"/>
                  </a:moveTo>
                  <a:cubicBezTo>
                    <a:pt x="934" y="1"/>
                    <a:pt x="1" y="2038"/>
                    <a:pt x="1510" y="2758"/>
                  </a:cubicBezTo>
                  <a:cubicBezTo>
                    <a:pt x="4360" y="4103"/>
                    <a:pt x="6858" y="6057"/>
                    <a:pt x="9613" y="7578"/>
                  </a:cubicBezTo>
                  <a:cubicBezTo>
                    <a:pt x="9864" y="7715"/>
                    <a:pt x="10111" y="7775"/>
                    <a:pt x="10344" y="7775"/>
                  </a:cubicBezTo>
                  <a:cubicBezTo>
                    <a:pt x="11685" y="7775"/>
                    <a:pt x="12564" y="5775"/>
                    <a:pt x="11118" y="4984"/>
                  </a:cubicBezTo>
                  <a:cubicBezTo>
                    <a:pt x="8364" y="3462"/>
                    <a:pt x="5866" y="1509"/>
                    <a:pt x="3015" y="164"/>
                  </a:cubicBezTo>
                  <a:cubicBezTo>
                    <a:pt x="2781" y="51"/>
                    <a:pt x="2551" y="1"/>
                    <a:pt x="23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4558675" y="4532000"/>
              <a:ext cx="277600" cy="125950"/>
            </a:xfrm>
            <a:custGeom>
              <a:avLst/>
              <a:gdLst/>
              <a:ahLst/>
              <a:cxnLst/>
              <a:rect l="l" t="t" r="r" b="b"/>
              <a:pathLst>
                <a:path w="11104" h="5038" extrusionOk="0">
                  <a:moveTo>
                    <a:pt x="1965" y="0"/>
                  </a:moveTo>
                  <a:cubicBezTo>
                    <a:pt x="489" y="0"/>
                    <a:pt x="1" y="2429"/>
                    <a:pt x="1655" y="2966"/>
                  </a:cubicBezTo>
                  <a:cubicBezTo>
                    <a:pt x="3928" y="3719"/>
                    <a:pt x="6234" y="4391"/>
                    <a:pt x="8572" y="4984"/>
                  </a:cubicBezTo>
                  <a:cubicBezTo>
                    <a:pt x="8715" y="5020"/>
                    <a:pt x="8852" y="5038"/>
                    <a:pt x="8982" y="5038"/>
                  </a:cubicBezTo>
                  <a:cubicBezTo>
                    <a:pt x="10553" y="5038"/>
                    <a:pt x="11103" y="2545"/>
                    <a:pt x="9373" y="2101"/>
                  </a:cubicBezTo>
                  <a:cubicBezTo>
                    <a:pt x="7035" y="1493"/>
                    <a:pt x="4729" y="820"/>
                    <a:pt x="2455" y="84"/>
                  </a:cubicBezTo>
                  <a:cubicBezTo>
                    <a:pt x="2282" y="26"/>
                    <a:pt x="2118" y="0"/>
                    <a:pt x="196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4843025" y="4759125"/>
              <a:ext cx="217400" cy="130000"/>
            </a:xfrm>
            <a:custGeom>
              <a:avLst/>
              <a:gdLst/>
              <a:ahLst/>
              <a:cxnLst/>
              <a:rect l="l" t="t" r="r" b="b"/>
              <a:pathLst>
                <a:path w="8696" h="5200" extrusionOk="0">
                  <a:moveTo>
                    <a:pt x="1688" y="1"/>
                  </a:moveTo>
                  <a:cubicBezTo>
                    <a:pt x="1041" y="1"/>
                    <a:pt x="412" y="538"/>
                    <a:pt x="241" y="1119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6614" y="5122"/>
                  </a:lnTo>
                  <a:cubicBezTo>
                    <a:pt x="6746" y="5176"/>
                    <a:pt x="6881" y="5200"/>
                    <a:pt x="7017" y="5200"/>
                  </a:cubicBezTo>
                  <a:cubicBezTo>
                    <a:pt x="7654" y="5200"/>
                    <a:pt x="8284" y="4660"/>
                    <a:pt x="8455" y="4066"/>
                  </a:cubicBezTo>
                  <a:cubicBezTo>
                    <a:pt x="8696" y="3217"/>
                    <a:pt x="8151" y="2528"/>
                    <a:pt x="7415" y="2224"/>
                  </a:cubicBezTo>
                  <a:lnTo>
                    <a:pt x="2098" y="78"/>
                  </a:lnTo>
                  <a:cubicBezTo>
                    <a:pt x="1963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4450700" y="4677850"/>
              <a:ext cx="250625" cy="143625"/>
            </a:xfrm>
            <a:custGeom>
              <a:avLst/>
              <a:gdLst/>
              <a:ahLst/>
              <a:cxnLst/>
              <a:rect l="l" t="t" r="r" b="b"/>
              <a:pathLst>
                <a:path w="10025" h="5745" extrusionOk="0">
                  <a:moveTo>
                    <a:pt x="1688" y="1"/>
                  </a:moveTo>
                  <a:cubicBezTo>
                    <a:pt x="1042" y="1"/>
                    <a:pt x="412" y="538"/>
                    <a:pt x="241" y="1119"/>
                  </a:cubicBezTo>
                  <a:cubicBezTo>
                    <a:pt x="1" y="1984"/>
                    <a:pt x="545" y="2673"/>
                    <a:pt x="1298" y="2977"/>
                  </a:cubicBezTo>
                  <a:lnTo>
                    <a:pt x="7943" y="5667"/>
                  </a:lnTo>
                  <a:cubicBezTo>
                    <a:pt x="8075" y="5720"/>
                    <a:pt x="8211" y="5745"/>
                    <a:pt x="8346" y="5745"/>
                  </a:cubicBezTo>
                  <a:cubicBezTo>
                    <a:pt x="8983" y="5745"/>
                    <a:pt x="9613" y="5205"/>
                    <a:pt x="9785" y="4610"/>
                  </a:cubicBezTo>
                  <a:cubicBezTo>
                    <a:pt x="10025" y="3762"/>
                    <a:pt x="9480" y="3073"/>
                    <a:pt x="8744" y="2769"/>
                  </a:cubicBezTo>
                  <a:lnTo>
                    <a:pt x="2098" y="79"/>
                  </a:lnTo>
                  <a:cubicBezTo>
                    <a:pt x="1964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4070375" y="4724825"/>
              <a:ext cx="261000" cy="118125"/>
            </a:xfrm>
            <a:custGeom>
              <a:avLst/>
              <a:gdLst/>
              <a:ahLst/>
              <a:cxnLst/>
              <a:rect l="l" t="t" r="r" b="b"/>
              <a:pathLst>
                <a:path w="10440" h="4725" extrusionOk="0">
                  <a:moveTo>
                    <a:pt x="2333" y="1"/>
                  </a:moveTo>
                  <a:cubicBezTo>
                    <a:pt x="938" y="1"/>
                    <a:pt x="1" y="2033"/>
                    <a:pt x="1506" y="2779"/>
                  </a:cubicBezTo>
                  <a:lnTo>
                    <a:pt x="1506" y="2763"/>
                  </a:lnTo>
                  <a:cubicBezTo>
                    <a:pt x="3700" y="3836"/>
                    <a:pt x="6070" y="4493"/>
                    <a:pt x="8504" y="4717"/>
                  </a:cubicBezTo>
                  <a:cubicBezTo>
                    <a:pt x="8559" y="4722"/>
                    <a:pt x="8613" y="4724"/>
                    <a:pt x="8665" y="4724"/>
                  </a:cubicBezTo>
                  <a:cubicBezTo>
                    <a:pt x="10439" y="4724"/>
                    <a:pt x="10371" y="1894"/>
                    <a:pt x="8504" y="1722"/>
                  </a:cubicBezTo>
                  <a:cubicBezTo>
                    <a:pt x="6599" y="1530"/>
                    <a:pt x="4741" y="1018"/>
                    <a:pt x="3028" y="169"/>
                  </a:cubicBezTo>
                  <a:cubicBezTo>
                    <a:pt x="2790" y="53"/>
                    <a:pt x="2556" y="1"/>
                    <a:pt x="233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4419875" y="4993725"/>
              <a:ext cx="367125" cy="190450"/>
            </a:xfrm>
            <a:custGeom>
              <a:avLst/>
              <a:gdLst/>
              <a:ahLst/>
              <a:cxnLst/>
              <a:rect l="l" t="t" r="r" b="b"/>
              <a:pathLst>
                <a:path w="14685" h="7618" extrusionOk="0">
                  <a:moveTo>
                    <a:pt x="1694" y="0"/>
                  </a:moveTo>
                  <a:cubicBezTo>
                    <a:pt x="1053" y="0"/>
                    <a:pt x="413" y="540"/>
                    <a:pt x="241" y="1135"/>
                  </a:cubicBezTo>
                  <a:cubicBezTo>
                    <a:pt x="1" y="1984"/>
                    <a:pt x="545" y="2672"/>
                    <a:pt x="1298" y="2976"/>
                  </a:cubicBezTo>
                  <a:lnTo>
                    <a:pt x="1282" y="2976"/>
                  </a:lnTo>
                  <a:lnTo>
                    <a:pt x="12587" y="7540"/>
                  </a:lnTo>
                  <a:cubicBezTo>
                    <a:pt x="12722" y="7594"/>
                    <a:pt x="12860" y="7618"/>
                    <a:pt x="12997" y="7618"/>
                  </a:cubicBezTo>
                  <a:cubicBezTo>
                    <a:pt x="13644" y="7618"/>
                    <a:pt x="14273" y="7080"/>
                    <a:pt x="14444" y="6499"/>
                  </a:cubicBezTo>
                  <a:cubicBezTo>
                    <a:pt x="14685" y="5635"/>
                    <a:pt x="14140" y="4946"/>
                    <a:pt x="13388" y="4642"/>
                  </a:cubicBezTo>
                  <a:lnTo>
                    <a:pt x="2098" y="78"/>
                  </a:lnTo>
                  <a:cubicBezTo>
                    <a:pt x="1967" y="25"/>
                    <a:pt x="1830" y="0"/>
                    <a:pt x="169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4060975" y="4990475"/>
              <a:ext cx="250425" cy="174525"/>
            </a:xfrm>
            <a:custGeom>
              <a:avLst/>
              <a:gdLst/>
              <a:ahLst/>
              <a:cxnLst/>
              <a:rect l="l" t="t" r="r" b="b"/>
              <a:pathLst>
                <a:path w="10017" h="6981" extrusionOk="0">
                  <a:moveTo>
                    <a:pt x="2249" y="0"/>
                  </a:moveTo>
                  <a:cubicBezTo>
                    <a:pt x="898" y="0"/>
                    <a:pt x="0" y="2007"/>
                    <a:pt x="1450" y="2786"/>
                  </a:cubicBezTo>
                  <a:cubicBezTo>
                    <a:pt x="3484" y="3859"/>
                    <a:pt x="5437" y="5124"/>
                    <a:pt x="7247" y="6565"/>
                  </a:cubicBezTo>
                  <a:cubicBezTo>
                    <a:pt x="7583" y="6826"/>
                    <a:pt x="7981" y="6981"/>
                    <a:pt x="8374" y="6981"/>
                  </a:cubicBezTo>
                  <a:cubicBezTo>
                    <a:pt x="8729" y="6981"/>
                    <a:pt x="9080" y="6854"/>
                    <a:pt x="9376" y="6565"/>
                  </a:cubicBezTo>
                  <a:cubicBezTo>
                    <a:pt x="9905" y="6037"/>
                    <a:pt x="10017" y="4932"/>
                    <a:pt x="9376" y="4436"/>
                  </a:cubicBezTo>
                  <a:cubicBezTo>
                    <a:pt x="7375" y="2834"/>
                    <a:pt x="5229" y="1409"/>
                    <a:pt x="2971" y="192"/>
                  </a:cubicBezTo>
                  <a:cubicBezTo>
                    <a:pt x="2724" y="59"/>
                    <a:pt x="2480" y="0"/>
                    <a:pt x="224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4459350" y="5344200"/>
              <a:ext cx="259200" cy="118700"/>
            </a:xfrm>
            <a:custGeom>
              <a:avLst/>
              <a:gdLst/>
              <a:ahLst/>
              <a:cxnLst/>
              <a:rect l="l" t="t" r="r" b="b"/>
              <a:pathLst>
                <a:path w="10368" h="4748" extrusionOk="0">
                  <a:moveTo>
                    <a:pt x="2219" y="0"/>
                  </a:moveTo>
                  <a:cubicBezTo>
                    <a:pt x="879" y="0"/>
                    <a:pt x="1" y="1989"/>
                    <a:pt x="1432" y="2793"/>
                  </a:cubicBezTo>
                  <a:cubicBezTo>
                    <a:pt x="3578" y="3994"/>
                    <a:pt x="5980" y="4666"/>
                    <a:pt x="8446" y="4747"/>
                  </a:cubicBezTo>
                  <a:cubicBezTo>
                    <a:pt x="8461" y="4747"/>
                    <a:pt x="8476" y="4747"/>
                    <a:pt x="8491" y="4747"/>
                  </a:cubicBezTo>
                  <a:cubicBezTo>
                    <a:pt x="10367" y="4747"/>
                    <a:pt x="10352" y="1800"/>
                    <a:pt x="8446" y="1736"/>
                  </a:cubicBezTo>
                  <a:cubicBezTo>
                    <a:pt x="6508" y="1672"/>
                    <a:pt x="4635" y="1144"/>
                    <a:pt x="2953" y="199"/>
                  </a:cubicBezTo>
                  <a:cubicBezTo>
                    <a:pt x="2701" y="61"/>
                    <a:pt x="2453" y="0"/>
                    <a:pt x="221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3821225" y="1673650"/>
              <a:ext cx="306650" cy="160200"/>
            </a:xfrm>
            <a:custGeom>
              <a:avLst/>
              <a:gdLst/>
              <a:ahLst/>
              <a:cxnLst/>
              <a:rect l="l" t="t" r="r" b="b"/>
              <a:pathLst>
                <a:path w="12266" h="6408" extrusionOk="0">
                  <a:moveTo>
                    <a:pt x="2141" y="1"/>
                  </a:moveTo>
                  <a:cubicBezTo>
                    <a:pt x="560" y="1"/>
                    <a:pt x="1" y="2519"/>
                    <a:pt x="1736" y="2949"/>
                  </a:cubicBezTo>
                  <a:cubicBezTo>
                    <a:pt x="4443" y="3606"/>
                    <a:pt x="6861" y="4903"/>
                    <a:pt x="9295" y="6216"/>
                  </a:cubicBezTo>
                  <a:cubicBezTo>
                    <a:pt x="9542" y="6349"/>
                    <a:pt x="9786" y="6407"/>
                    <a:pt x="10016" y="6407"/>
                  </a:cubicBezTo>
                  <a:cubicBezTo>
                    <a:pt x="11367" y="6407"/>
                    <a:pt x="12266" y="4399"/>
                    <a:pt x="10816" y="3606"/>
                  </a:cubicBezTo>
                  <a:lnTo>
                    <a:pt x="10816" y="3606"/>
                  </a:lnTo>
                  <a:lnTo>
                    <a:pt x="10816" y="3622"/>
                  </a:lnTo>
                  <a:cubicBezTo>
                    <a:pt x="8174" y="2197"/>
                    <a:pt x="5483" y="771"/>
                    <a:pt x="2537" y="51"/>
                  </a:cubicBezTo>
                  <a:cubicBezTo>
                    <a:pt x="2399" y="16"/>
                    <a:pt x="2267" y="1"/>
                    <a:pt x="214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3561600" y="1830850"/>
              <a:ext cx="303625" cy="160650"/>
            </a:xfrm>
            <a:custGeom>
              <a:avLst/>
              <a:gdLst/>
              <a:ahLst/>
              <a:cxnLst/>
              <a:rect l="l" t="t" r="r" b="b"/>
              <a:pathLst>
                <a:path w="12145" h="6426" extrusionOk="0">
                  <a:moveTo>
                    <a:pt x="2023" y="0"/>
                  </a:moveTo>
                  <a:cubicBezTo>
                    <a:pt x="520" y="0"/>
                    <a:pt x="0" y="2459"/>
                    <a:pt x="1681" y="2970"/>
                  </a:cubicBezTo>
                  <a:cubicBezTo>
                    <a:pt x="3186" y="3419"/>
                    <a:pt x="4659" y="3963"/>
                    <a:pt x="6084" y="4556"/>
                  </a:cubicBezTo>
                  <a:cubicBezTo>
                    <a:pt x="6693" y="4812"/>
                    <a:pt x="7269" y="5068"/>
                    <a:pt x="7846" y="5356"/>
                  </a:cubicBezTo>
                  <a:cubicBezTo>
                    <a:pt x="8118" y="5500"/>
                    <a:pt x="8374" y="5629"/>
                    <a:pt x="8630" y="5789"/>
                  </a:cubicBezTo>
                  <a:cubicBezTo>
                    <a:pt x="8727" y="5853"/>
                    <a:pt x="8823" y="5901"/>
                    <a:pt x="8903" y="5965"/>
                  </a:cubicBezTo>
                  <a:cubicBezTo>
                    <a:pt x="8903" y="5965"/>
                    <a:pt x="8904" y="5966"/>
                    <a:pt x="8904" y="5966"/>
                  </a:cubicBezTo>
                  <a:lnTo>
                    <a:pt x="8904" y="5966"/>
                  </a:lnTo>
                  <a:cubicBezTo>
                    <a:pt x="8913" y="5975"/>
                    <a:pt x="8923" y="5985"/>
                    <a:pt x="8935" y="5997"/>
                  </a:cubicBezTo>
                  <a:cubicBezTo>
                    <a:pt x="9251" y="6299"/>
                    <a:pt x="9603" y="6426"/>
                    <a:pt x="9943" y="6426"/>
                  </a:cubicBezTo>
                  <a:cubicBezTo>
                    <a:pt x="11116" y="6426"/>
                    <a:pt x="12145" y="4914"/>
                    <a:pt x="11064" y="3883"/>
                  </a:cubicBezTo>
                  <a:cubicBezTo>
                    <a:pt x="10104" y="2954"/>
                    <a:pt x="8727" y="2442"/>
                    <a:pt x="7510" y="1930"/>
                  </a:cubicBezTo>
                  <a:cubicBezTo>
                    <a:pt x="5876" y="1225"/>
                    <a:pt x="4195" y="600"/>
                    <a:pt x="2481" y="72"/>
                  </a:cubicBezTo>
                  <a:cubicBezTo>
                    <a:pt x="2320" y="23"/>
                    <a:pt x="2167" y="0"/>
                    <a:pt x="202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3624625" y="2153200"/>
              <a:ext cx="311800" cy="185575"/>
            </a:xfrm>
            <a:custGeom>
              <a:avLst/>
              <a:gdLst/>
              <a:ahLst/>
              <a:cxnLst/>
              <a:rect l="l" t="t" r="r" b="b"/>
              <a:pathLst>
                <a:path w="12472" h="7423" extrusionOk="0">
                  <a:moveTo>
                    <a:pt x="1887" y="0"/>
                  </a:moveTo>
                  <a:cubicBezTo>
                    <a:pt x="467" y="0"/>
                    <a:pt x="1" y="2396"/>
                    <a:pt x="1610" y="2999"/>
                  </a:cubicBezTo>
                  <a:cubicBezTo>
                    <a:pt x="4428" y="4072"/>
                    <a:pt x="7118" y="5465"/>
                    <a:pt x="9616" y="7163"/>
                  </a:cubicBezTo>
                  <a:cubicBezTo>
                    <a:pt x="9886" y="7344"/>
                    <a:pt x="10153" y="7423"/>
                    <a:pt x="10403" y="7423"/>
                  </a:cubicBezTo>
                  <a:cubicBezTo>
                    <a:pt x="11650" y="7423"/>
                    <a:pt x="12472" y="5462"/>
                    <a:pt x="11138" y="4568"/>
                  </a:cubicBezTo>
                  <a:lnTo>
                    <a:pt x="11138" y="4568"/>
                  </a:lnTo>
                  <a:lnTo>
                    <a:pt x="11154" y="4584"/>
                  </a:lnTo>
                  <a:cubicBezTo>
                    <a:pt x="8415" y="2759"/>
                    <a:pt x="5485" y="1254"/>
                    <a:pt x="2410" y="101"/>
                  </a:cubicBezTo>
                  <a:cubicBezTo>
                    <a:pt x="2224" y="32"/>
                    <a:pt x="2049" y="0"/>
                    <a:pt x="18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3210725" y="2033525"/>
              <a:ext cx="289250" cy="139600"/>
            </a:xfrm>
            <a:custGeom>
              <a:avLst/>
              <a:gdLst/>
              <a:ahLst/>
              <a:cxnLst/>
              <a:rect l="l" t="t" r="r" b="b"/>
              <a:pathLst>
                <a:path w="11570" h="5584" extrusionOk="0">
                  <a:moveTo>
                    <a:pt x="1955" y="0"/>
                  </a:moveTo>
                  <a:cubicBezTo>
                    <a:pt x="491" y="0"/>
                    <a:pt x="1" y="2431"/>
                    <a:pt x="1640" y="2982"/>
                  </a:cubicBezTo>
                  <a:lnTo>
                    <a:pt x="9118" y="5496"/>
                  </a:lnTo>
                  <a:cubicBezTo>
                    <a:pt x="9293" y="5556"/>
                    <a:pt x="9459" y="5583"/>
                    <a:pt x="9613" y="5583"/>
                  </a:cubicBezTo>
                  <a:cubicBezTo>
                    <a:pt x="11073" y="5583"/>
                    <a:pt x="11570" y="3148"/>
                    <a:pt x="9919" y="2598"/>
                  </a:cubicBezTo>
                  <a:lnTo>
                    <a:pt x="2441" y="84"/>
                  </a:lnTo>
                  <a:cubicBezTo>
                    <a:pt x="2269" y="26"/>
                    <a:pt x="2107" y="0"/>
                    <a:pt x="195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3427050" y="2391850"/>
              <a:ext cx="323350" cy="166575"/>
            </a:xfrm>
            <a:custGeom>
              <a:avLst/>
              <a:gdLst/>
              <a:ahLst/>
              <a:cxnLst/>
              <a:rect l="l" t="t" r="r" b="b"/>
              <a:pathLst>
                <a:path w="12934" h="6663" extrusionOk="0">
                  <a:moveTo>
                    <a:pt x="2197" y="1"/>
                  </a:moveTo>
                  <a:cubicBezTo>
                    <a:pt x="866" y="1"/>
                    <a:pt x="0" y="1990"/>
                    <a:pt x="1426" y="2805"/>
                  </a:cubicBezTo>
                  <a:cubicBezTo>
                    <a:pt x="4260" y="4390"/>
                    <a:pt x="7223" y="5847"/>
                    <a:pt x="10393" y="6616"/>
                  </a:cubicBezTo>
                  <a:cubicBezTo>
                    <a:pt x="10527" y="6648"/>
                    <a:pt x="10656" y="6663"/>
                    <a:pt x="10778" y="6663"/>
                  </a:cubicBezTo>
                  <a:cubicBezTo>
                    <a:pt x="12368" y="6663"/>
                    <a:pt x="12934" y="4134"/>
                    <a:pt x="11194" y="3718"/>
                  </a:cubicBezTo>
                  <a:lnTo>
                    <a:pt x="11178" y="3702"/>
                  </a:lnTo>
                  <a:cubicBezTo>
                    <a:pt x="8248" y="2997"/>
                    <a:pt x="5557" y="1684"/>
                    <a:pt x="2947" y="211"/>
                  </a:cubicBezTo>
                  <a:cubicBezTo>
                    <a:pt x="2689" y="65"/>
                    <a:pt x="2436" y="1"/>
                    <a:pt x="21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3039900" y="2372900"/>
              <a:ext cx="289125" cy="139325"/>
            </a:xfrm>
            <a:custGeom>
              <a:avLst/>
              <a:gdLst/>
              <a:ahLst/>
              <a:cxnLst/>
              <a:rect l="l" t="t" r="r" b="b"/>
              <a:pathLst>
                <a:path w="11565" h="5573" extrusionOk="0">
                  <a:moveTo>
                    <a:pt x="1939" y="0"/>
                  </a:moveTo>
                  <a:cubicBezTo>
                    <a:pt x="484" y="0"/>
                    <a:pt x="0" y="2420"/>
                    <a:pt x="1636" y="2970"/>
                  </a:cubicBezTo>
                  <a:lnTo>
                    <a:pt x="9114" y="5484"/>
                  </a:lnTo>
                  <a:cubicBezTo>
                    <a:pt x="9289" y="5545"/>
                    <a:pt x="9456" y="5572"/>
                    <a:pt x="9611" y="5572"/>
                  </a:cubicBezTo>
                  <a:cubicBezTo>
                    <a:pt x="11069" y="5572"/>
                    <a:pt x="11564" y="3152"/>
                    <a:pt x="9914" y="2602"/>
                  </a:cubicBezTo>
                  <a:lnTo>
                    <a:pt x="2436" y="88"/>
                  </a:lnTo>
                  <a:cubicBezTo>
                    <a:pt x="2260" y="28"/>
                    <a:pt x="2094" y="0"/>
                    <a:pt x="19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3370650" y="2675025"/>
              <a:ext cx="370300" cy="238500"/>
            </a:xfrm>
            <a:custGeom>
              <a:avLst/>
              <a:gdLst/>
              <a:ahLst/>
              <a:cxnLst/>
              <a:rect l="l" t="t" r="r" b="b"/>
              <a:pathLst>
                <a:path w="14812" h="9540" extrusionOk="0">
                  <a:moveTo>
                    <a:pt x="2171" y="1"/>
                  </a:moveTo>
                  <a:cubicBezTo>
                    <a:pt x="573" y="1"/>
                    <a:pt x="1" y="2526"/>
                    <a:pt x="1744" y="2943"/>
                  </a:cubicBezTo>
                  <a:cubicBezTo>
                    <a:pt x="5331" y="3792"/>
                    <a:pt x="9383" y="5682"/>
                    <a:pt x="11480" y="8852"/>
                  </a:cubicBezTo>
                  <a:cubicBezTo>
                    <a:pt x="11801" y="9338"/>
                    <a:pt x="12262" y="9539"/>
                    <a:pt x="12721" y="9539"/>
                  </a:cubicBezTo>
                  <a:cubicBezTo>
                    <a:pt x="13775" y="9539"/>
                    <a:pt x="14811" y="8474"/>
                    <a:pt x="14075" y="7347"/>
                  </a:cubicBezTo>
                  <a:cubicBezTo>
                    <a:pt x="11545" y="3504"/>
                    <a:pt x="6933" y="1086"/>
                    <a:pt x="2545" y="45"/>
                  </a:cubicBezTo>
                  <a:cubicBezTo>
                    <a:pt x="2415" y="15"/>
                    <a:pt x="2290" y="1"/>
                    <a:pt x="217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30"/>
          <p:cNvGrpSpPr/>
          <p:nvPr/>
        </p:nvGrpSpPr>
        <p:grpSpPr>
          <a:xfrm rot="-1580682" flipH="1">
            <a:off x="-893836" y="1886634"/>
            <a:ext cx="2033380" cy="4356877"/>
            <a:chOff x="2650500" y="238500"/>
            <a:chExt cx="2300750" cy="5232700"/>
          </a:xfrm>
        </p:grpSpPr>
        <p:sp>
          <p:nvSpPr>
            <p:cNvPr id="265" name="Google Shape;265;p30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30"/>
          <p:cNvGrpSpPr/>
          <p:nvPr/>
        </p:nvGrpSpPr>
        <p:grpSpPr>
          <a:xfrm rot="5400000">
            <a:off x="8158010" y="3740199"/>
            <a:ext cx="1254993" cy="1726601"/>
            <a:chOff x="1913725" y="238075"/>
            <a:chExt cx="3807625" cy="5238475"/>
          </a:xfrm>
        </p:grpSpPr>
        <p:sp>
          <p:nvSpPr>
            <p:cNvPr id="269" name="Google Shape;269;p30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1166516" y="1365482"/>
            <a:ext cx="6957439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ANGULAR FUNDAMENTALS Parte 2</a:t>
            </a:r>
            <a:endParaRPr sz="6000" dirty="0">
              <a:solidFill>
                <a:srgbClr val="541C1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34"/>
          <p:cNvGrpSpPr/>
          <p:nvPr/>
        </p:nvGrpSpPr>
        <p:grpSpPr>
          <a:xfrm flipH="1">
            <a:off x="-257018" y="2362075"/>
            <a:ext cx="1425315" cy="3241658"/>
            <a:chOff x="2650500" y="238500"/>
            <a:chExt cx="2300750" cy="5232700"/>
          </a:xfrm>
        </p:grpSpPr>
        <p:sp>
          <p:nvSpPr>
            <p:cNvPr id="940" name="Google Shape;940;p34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" name="Google Shape;943;p34"/>
          <p:cNvSpPr/>
          <p:nvPr/>
        </p:nvSpPr>
        <p:spPr>
          <a:xfrm rot="7701277">
            <a:off x="2176416" y="2723793"/>
            <a:ext cx="2363108" cy="1874176"/>
          </a:xfrm>
          <a:custGeom>
            <a:avLst/>
            <a:gdLst/>
            <a:ahLst/>
            <a:cxnLst/>
            <a:rect l="l" t="t" r="r" b="b"/>
            <a:pathLst>
              <a:path w="259995" h="198239" extrusionOk="0">
                <a:moveTo>
                  <a:pt x="147129" y="1"/>
                </a:moveTo>
                <a:cubicBezTo>
                  <a:pt x="143947" y="1"/>
                  <a:pt x="140625" y="286"/>
                  <a:pt x="137109" y="907"/>
                </a:cubicBezTo>
                <a:cubicBezTo>
                  <a:pt x="125000" y="3047"/>
                  <a:pt x="113100" y="10928"/>
                  <a:pt x="109969" y="22802"/>
                </a:cubicBezTo>
                <a:cubicBezTo>
                  <a:pt x="106368" y="36450"/>
                  <a:pt x="114927" y="50307"/>
                  <a:pt x="115292" y="64425"/>
                </a:cubicBezTo>
                <a:cubicBezTo>
                  <a:pt x="115658" y="78308"/>
                  <a:pt x="107229" y="92034"/>
                  <a:pt x="94651" y="97984"/>
                </a:cubicBezTo>
                <a:cubicBezTo>
                  <a:pt x="86724" y="101745"/>
                  <a:pt x="78002" y="102424"/>
                  <a:pt x="69128" y="102424"/>
                </a:cubicBezTo>
                <a:cubicBezTo>
                  <a:pt x="64116" y="102424"/>
                  <a:pt x="59057" y="102208"/>
                  <a:pt x="54065" y="102208"/>
                </a:cubicBezTo>
                <a:cubicBezTo>
                  <a:pt x="53055" y="102208"/>
                  <a:pt x="52048" y="102216"/>
                  <a:pt x="51044" y="102238"/>
                </a:cubicBezTo>
                <a:cubicBezTo>
                  <a:pt x="38858" y="102499"/>
                  <a:pt x="26253" y="104899"/>
                  <a:pt x="16363" y="112050"/>
                </a:cubicBezTo>
                <a:cubicBezTo>
                  <a:pt x="6473" y="119226"/>
                  <a:pt x="1" y="132013"/>
                  <a:pt x="2950" y="143861"/>
                </a:cubicBezTo>
                <a:cubicBezTo>
                  <a:pt x="5559" y="154456"/>
                  <a:pt x="14719" y="162076"/>
                  <a:pt x="23852" y="168078"/>
                </a:cubicBezTo>
                <a:cubicBezTo>
                  <a:pt x="54080" y="187899"/>
                  <a:pt x="90249" y="198239"/>
                  <a:pt x="126362" y="198239"/>
                </a:cubicBezTo>
                <a:cubicBezTo>
                  <a:pt x="144404" y="198239"/>
                  <a:pt x="162431" y="195658"/>
                  <a:pt x="179697" y="190390"/>
                </a:cubicBezTo>
                <a:cubicBezTo>
                  <a:pt x="199399" y="184388"/>
                  <a:pt x="218319" y="174863"/>
                  <a:pt x="233115" y="160510"/>
                </a:cubicBezTo>
                <a:cubicBezTo>
                  <a:pt x="247912" y="146157"/>
                  <a:pt x="258193" y="126637"/>
                  <a:pt x="259055" y="106074"/>
                </a:cubicBezTo>
                <a:cubicBezTo>
                  <a:pt x="259994" y="82901"/>
                  <a:pt x="248929" y="60354"/>
                  <a:pt x="232750" y="43731"/>
                </a:cubicBezTo>
                <a:cubicBezTo>
                  <a:pt x="218893" y="29508"/>
                  <a:pt x="202113" y="20479"/>
                  <a:pt x="184603" y="11659"/>
                </a:cubicBezTo>
                <a:cubicBezTo>
                  <a:pt x="171842" y="5246"/>
                  <a:pt x="160779" y="1"/>
                  <a:pt x="147129" y="1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4" name="Google Shape;944;p34"/>
          <p:cNvGrpSpPr/>
          <p:nvPr/>
        </p:nvGrpSpPr>
        <p:grpSpPr>
          <a:xfrm rot="4341138" flipH="1">
            <a:off x="-1678078" y="-777857"/>
            <a:ext cx="4147842" cy="3210269"/>
            <a:chOff x="434475" y="237850"/>
            <a:chExt cx="6749725" cy="5224025"/>
          </a:xfrm>
        </p:grpSpPr>
        <p:sp>
          <p:nvSpPr>
            <p:cNvPr id="945" name="Google Shape;945;p34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34"/>
          <p:cNvGrpSpPr/>
          <p:nvPr/>
        </p:nvGrpSpPr>
        <p:grpSpPr>
          <a:xfrm>
            <a:off x="3605463" y="2331113"/>
            <a:ext cx="7186900" cy="4132775"/>
            <a:chOff x="235075" y="777725"/>
            <a:chExt cx="7186900" cy="4132775"/>
          </a:xfrm>
        </p:grpSpPr>
        <p:sp>
          <p:nvSpPr>
            <p:cNvPr id="948" name="Google Shape;948;p34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34"/>
          <p:cNvSpPr/>
          <p:nvPr/>
        </p:nvSpPr>
        <p:spPr>
          <a:xfrm>
            <a:off x="3015900" y="1015650"/>
            <a:ext cx="3112200" cy="3112200"/>
          </a:xfrm>
          <a:prstGeom prst="rect">
            <a:avLst/>
          </a:pr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4"/>
          <p:cNvSpPr txBox="1">
            <a:spLocks noGrp="1"/>
          </p:cNvSpPr>
          <p:nvPr>
            <p:ph type="ctrTitle"/>
          </p:nvPr>
        </p:nvSpPr>
        <p:spPr>
          <a:xfrm>
            <a:off x="1008600" y="257175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s-ES" sz="2300" dirty="0" err="1"/>
              <a:t>Structural</a:t>
            </a:r>
            <a:r>
              <a:rPr lang="es-ES" sz="2300" dirty="0"/>
              <a:t> </a:t>
            </a:r>
            <a:r>
              <a:rPr lang="es-ES" sz="2300" dirty="0" err="1"/>
              <a:t>Directives</a:t>
            </a:r>
            <a:endParaRPr lang="es-ES" sz="2300" dirty="0"/>
          </a:p>
        </p:txBody>
      </p:sp>
      <p:sp>
        <p:nvSpPr>
          <p:cNvPr id="952" name="Google Shape;952;p34"/>
          <p:cNvSpPr txBox="1">
            <a:spLocks noGrp="1"/>
          </p:cNvSpPr>
          <p:nvPr>
            <p:ph type="subTitle" idx="1"/>
          </p:nvPr>
        </p:nvSpPr>
        <p:spPr>
          <a:xfrm>
            <a:off x="3605475" y="3039400"/>
            <a:ext cx="1957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/>
              <a:t>NgIf</a:t>
            </a:r>
            <a:r>
              <a:rPr lang="en-US" dirty="0"/>
              <a:t>, </a:t>
            </a:r>
            <a:r>
              <a:rPr lang="en-US" dirty="0" err="1"/>
              <a:t>NgFor</a:t>
            </a:r>
            <a:r>
              <a:rPr lang="en-US" dirty="0"/>
              <a:t>, </a:t>
            </a:r>
            <a:r>
              <a:rPr lang="en-US" dirty="0" err="1"/>
              <a:t>NgSwitch</a:t>
            </a:r>
            <a:r>
              <a:rPr lang="en-US" dirty="0"/>
              <a:t>, Multiple Sibling Structural Directives</a:t>
            </a:r>
          </a:p>
        </p:txBody>
      </p:sp>
      <p:sp>
        <p:nvSpPr>
          <p:cNvPr id="953" name="Google Shape;953;p34"/>
          <p:cNvSpPr txBox="1">
            <a:spLocks noGrp="1"/>
          </p:cNvSpPr>
          <p:nvPr>
            <p:ph type="title" idx="2"/>
          </p:nvPr>
        </p:nvSpPr>
        <p:spPr>
          <a:xfrm>
            <a:off x="3732762" y="153722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grpSp>
        <p:nvGrpSpPr>
          <p:cNvPr id="954" name="Google Shape;954;p34"/>
          <p:cNvGrpSpPr/>
          <p:nvPr/>
        </p:nvGrpSpPr>
        <p:grpSpPr>
          <a:xfrm rot="1195466">
            <a:off x="920701" y="612970"/>
            <a:ext cx="2763315" cy="771207"/>
            <a:chOff x="234200" y="2027925"/>
            <a:chExt cx="6760111" cy="1887098"/>
          </a:xfrm>
        </p:grpSpPr>
        <p:sp>
          <p:nvSpPr>
            <p:cNvPr id="955" name="Google Shape;955;p34"/>
            <p:cNvSpPr/>
            <p:nvPr/>
          </p:nvSpPr>
          <p:spPr>
            <a:xfrm>
              <a:off x="234200" y="3510875"/>
              <a:ext cx="311250" cy="154150"/>
            </a:xfrm>
            <a:custGeom>
              <a:avLst/>
              <a:gdLst/>
              <a:ahLst/>
              <a:cxnLst/>
              <a:rect l="l" t="t" r="r" b="b"/>
              <a:pathLst>
                <a:path w="12450" h="6166" extrusionOk="0">
                  <a:moveTo>
                    <a:pt x="5093" y="0"/>
                  </a:moveTo>
                  <a:cubicBezTo>
                    <a:pt x="4118" y="0"/>
                    <a:pt x="1659" y="898"/>
                    <a:pt x="879" y="1542"/>
                  </a:cubicBezTo>
                  <a:cubicBezTo>
                    <a:pt x="235" y="2049"/>
                    <a:pt x="1" y="2927"/>
                    <a:pt x="294" y="3708"/>
                  </a:cubicBezTo>
                  <a:cubicBezTo>
                    <a:pt x="918" y="5190"/>
                    <a:pt x="3025" y="6166"/>
                    <a:pt x="5562" y="6166"/>
                  </a:cubicBezTo>
                  <a:cubicBezTo>
                    <a:pt x="10108" y="6166"/>
                    <a:pt x="12449" y="3044"/>
                    <a:pt x="9328" y="1152"/>
                  </a:cubicBezTo>
                  <a:cubicBezTo>
                    <a:pt x="8391" y="566"/>
                    <a:pt x="6303" y="0"/>
                    <a:pt x="509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706400" y="2918875"/>
              <a:ext cx="577575" cy="299350"/>
            </a:xfrm>
            <a:custGeom>
              <a:avLst/>
              <a:gdLst/>
              <a:ahLst/>
              <a:cxnLst/>
              <a:rect l="l" t="t" r="r" b="b"/>
              <a:pathLst>
                <a:path w="23103" h="11974" extrusionOk="0">
                  <a:moveTo>
                    <a:pt x="10467" y="0"/>
                  </a:moveTo>
                  <a:cubicBezTo>
                    <a:pt x="8998" y="0"/>
                    <a:pt x="7527" y="176"/>
                    <a:pt x="6166" y="540"/>
                  </a:cubicBezTo>
                  <a:cubicBezTo>
                    <a:pt x="2303" y="1574"/>
                    <a:pt x="195" y="3388"/>
                    <a:pt x="39" y="5808"/>
                  </a:cubicBezTo>
                  <a:cubicBezTo>
                    <a:pt x="0" y="6647"/>
                    <a:pt x="117" y="7466"/>
                    <a:pt x="371" y="7895"/>
                  </a:cubicBezTo>
                  <a:lnTo>
                    <a:pt x="371" y="7915"/>
                  </a:lnTo>
                  <a:cubicBezTo>
                    <a:pt x="956" y="8910"/>
                    <a:pt x="1834" y="9690"/>
                    <a:pt x="3415" y="10510"/>
                  </a:cubicBezTo>
                  <a:cubicBezTo>
                    <a:pt x="5600" y="11681"/>
                    <a:pt x="7044" y="11973"/>
                    <a:pt x="10556" y="11973"/>
                  </a:cubicBezTo>
                  <a:cubicBezTo>
                    <a:pt x="13268" y="11973"/>
                    <a:pt x="13698" y="11934"/>
                    <a:pt x="15141" y="11486"/>
                  </a:cubicBezTo>
                  <a:cubicBezTo>
                    <a:pt x="21893" y="9456"/>
                    <a:pt x="23102" y="4403"/>
                    <a:pt x="17522" y="1535"/>
                  </a:cubicBezTo>
                  <a:cubicBezTo>
                    <a:pt x="15565" y="532"/>
                    <a:pt x="13019" y="0"/>
                    <a:pt x="104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1324925" y="3370600"/>
              <a:ext cx="297575" cy="139600"/>
            </a:xfrm>
            <a:custGeom>
              <a:avLst/>
              <a:gdLst/>
              <a:ahLst/>
              <a:cxnLst/>
              <a:rect l="l" t="t" r="r" b="b"/>
              <a:pathLst>
                <a:path w="11903" h="5584" extrusionOk="0">
                  <a:moveTo>
                    <a:pt x="6634" y="1"/>
                  </a:moveTo>
                  <a:cubicBezTo>
                    <a:pt x="5316" y="1"/>
                    <a:pt x="3940" y="339"/>
                    <a:pt x="2615" y="1007"/>
                  </a:cubicBezTo>
                  <a:cubicBezTo>
                    <a:pt x="508" y="2060"/>
                    <a:pt x="0" y="3328"/>
                    <a:pt x="1288" y="4421"/>
                  </a:cubicBezTo>
                  <a:cubicBezTo>
                    <a:pt x="2239" y="5249"/>
                    <a:pt x="3413" y="5584"/>
                    <a:pt x="5368" y="5584"/>
                  </a:cubicBezTo>
                  <a:cubicBezTo>
                    <a:pt x="5579" y="5584"/>
                    <a:pt x="5799" y="5580"/>
                    <a:pt x="6029" y="5572"/>
                  </a:cubicBezTo>
                  <a:cubicBezTo>
                    <a:pt x="8449" y="5475"/>
                    <a:pt x="9932" y="5006"/>
                    <a:pt x="10771" y="4070"/>
                  </a:cubicBezTo>
                  <a:cubicBezTo>
                    <a:pt x="11902" y="2821"/>
                    <a:pt x="11376" y="1416"/>
                    <a:pt x="9463" y="577"/>
                  </a:cubicBezTo>
                  <a:cubicBezTo>
                    <a:pt x="8584" y="192"/>
                    <a:pt x="7625" y="1"/>
                    <a:pt x="663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1835650" y="2826000"/>
              <a:ext cx="666825" cy="31695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2948775" y="2707475"/>
              <a:ext cx="236625" cy="119550"/>
            </a:xfrm>
            <a:custGeom>
              <a:avLst/>
              <a:gdLst/>
              <a:ahLst/>
              <a:cxnLst/>
              <a:rect l="l" t="t" r="r" b="b"/>
              <a:pathLst>
                <a:path w="9465" h="4782" extrusionOk="0">
                  <a:moveTo>
                    <a:pt x="5347" y="1"/>
                  </a:moveTo>
                  <a:cubicBezTo>
                    <a:pt x="2011" y="1"/>
                    <a:pt x="1" y="1757"/>
                    <a:pt x="1445" y="3415"/>
                  </a:cubicBezTo>
                  <a:lnTo>
                    <a:pt x="1445" y="3396"/>
                  </a:lnTo>
                  <a:cubicBezTo>
                    <a:pt x="2264" y="4332"/>
                    <a:pt x="3533" y="4781"/>
                    <a:pt x="5289" y="4781"/>
                  </a:cubicBezTo>
                  <a:cubicBezTo>
                    <a:pt x="7786" y="4781"/>
                    <a:pt x="9464" y="3825"/>
                    <a:pt x="9464" y="2381"/>
                  </a:cubicBezTo>
                  <a:cubicBezTo>
                    <a:pt x="9464" y="957"/>
                    <a:pt x="7786" y="1"/>
                    <a:pt x="534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072675" y="3192025"/>
              <a:ext cx="529300" cy="291075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409275" y="2154825"/>
              <a:ext cx="217575" cy="135250"/>
            </a:xfrm>
            <a:custGeom>
              <a:avLst/>
              <a:gdLst/>
              <a:ahLst/>
              <a:cxnLst/>
              <a:rect l="l" t="t" r="r" b="b"/>
              <a:pathLst>
                <a:path w="8703" h="5410" extrusionOk="0">
                  <a:moveTo>
                    <a:pt x="4839" y="0"/>
                  </a:moveTo>
                  <a:cubicBezTo>
                    <a:pt x="2556" y="0"/>
                    <a:pt x="898" y="898"/>
                    <a:pt x="781" y="2185"/>
                  </a:cubicBezTo>
                  <a:cubicBezTo>
                    <a:pt x="761" y="2576"/>
                    <a:pt x="605" y="3005"/>
                    <a:pt x="449" y="3141"/>
                  </a:cubicBezTo>
                  <a:cubicBezTo>
                    <a:pt x="0" y="3473"/>
                    <a:pt x="0" y="4156"/>
                    <a:pt x="429" y="4644"/>
                  </a:cubicBezTo>
                  <a:cubicBezTo>
                    <a:pt x="845" y="5134"/>
                    <a:pt x="1658" y="5410"/>
                    <a:pt x="2564" y="5410"/>
                  </a:cubicBezTo>
                  <a:cubicBezTo>
                    <a:pt x="2848" y="5410"/>
                    <a:pt x="3141" y="5383"/>
                    <a:pt x="3434" y="5327"/>
                  </a:cubicBezTo>
                  <a:cubicBezTo>
                    <a:pt x="3922" y="5249"/>
                    <a:pt x="4390" y="5112"/>
                    <a:pt x="4839" y="4897"/>
                  </a:cubicBezTo>
                  <a:cubicBezTo>
                    <a:pt x="5366" y="4644"/>
                    <a:pt x="5912" y="4449"/>
                    <a:pt x="6478" y="4332"/>
                  </a:cubicBezTo>
                  <a:cubicBezTo>
                    <a:pt x="7980" y="3941"/>
                    <a:pt x="8702" y="3258"/>
                    <a:pt x="8702" y="2263"/>
                  </a:cubicBezTo>
                  <a:cubicBezTo>
                    <a:pt x="8702" y="976"/>
                    <a:pt x="7024" y="0"/>
                    <a:pt x="4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48775" y="2476625"/>
              <a:ext cx="324400" cy="168925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804875" y="2648175"/>
              <a:ext cx="773175" cy="407800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4713401" y="3101236"/>
              <a:ext cx="536600" cy="279225"/>
            </a:xfrm>
            <a:custGeom>
              <a:avLst/>
              <a:gdLst/>
              <a:ahLst/>
              <a:cxnLst/>
              <a:rect l="l" t="t" r="r" b="b"/>
              <a:pathLst>
                <a:path w="21464" h="11169" extrusionOk="0">
                  <a:moveTo>
                    <a:pt x="9628" y="0"/>
                  </a:moveTo>
                  <a:cubicBezTo>
                    <a:pt x="4599" y="0"/>
                    <a:pt x="418" y="2271"/>
                    <a:pt x="78" y="5256"/>
                  </a:cubicBezTo>
                  <a:cubicBezTo>
                    <a:pt x="0" y="5881"/>
                    <a:pt x="98" y="6524"/>
                    <a:pt x="371" y="7110"/>
                  </a:cubicBezTo>
                  <a:cubicBezTo>
                    <a:pt x="1834" y="9666"/>
                    <a:pt x="5307" y="11168"/>
                    <a:pt x="9815" y="11168"/>
                  </a:cubicBezTo>
                  <a:cubicBezTo>
                    <a:pt x="11590" y="11168"/>
                    <a:pt x="12390" y="11071"/>
                    <a:pt x="13737" y="10719"/>
                  </a:cubicBezTo>
                  <a:cubicBezTo>
                    <a:pt x="19863" y="9100"/>
                    <a:pt x="21463" y="4710"/>
                    <a:pt x="16995" y="1803"/>
                  </a:cubicBezTo>
                  <a:cubicBezTo>
                    <a:pt x="15571" y="866"/>
                    <a:pt x="12546" y="86"/>
                    <a:pt x="10127" y="8"/>
                  </a:cubicBezTo>
                  <a:cubicBezTo>
                    <a:pt x="9960" y="3"/>
                    <a:pt x="9793" y="0"/>
                    <a:pt x="962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4321925" y="2027925"/>
              <a:ext cx="564400" cy="342625"/>
            </a:xfrm>
            <a:custGeom>
              <a:avLst/>
              <a:gdLst/>
              <a:ahLst/>
              <a:cxnLst/>
              <a:rect l="l" t="t" r="r" b="b"/>
              <a:pathLst>
                <a:path w="22576" h="13705" extrusionOk="0">
                  <a:moveTo>
                    <a:pt x="12863" y="0"/>
                  </a:moveTo>
                  <a:cubicBezTo>
                    <a:pt x="12246" y="0"/>
                    <a:pt x="11944" y="127"/>
                    <a:pt x="11239" y="530"/>
                  </a:cubicBezTo>
                  <a:cubicBezTo>
                    <a:pt x="10498" y="979"/>
                    <a:pt x="9678" y="1213"/>
                    <a:pt x="8820" y="1232"/>
                  </a:cubicBezTo>
                  <a:cubicBezTo>
                    <a:pt x="5659" y="1486"/>
                    <a:pt x="2479" y="2832"/>
                    <a:pt x="996" y="4569"/>
                  </a:cubicBezTo>
                  <a:cubicBezTo>
                    <a:pt x="293" y="5388"/>
                    <a:pt x="157" y="5778"/>
                    <a:pt x="79" y="7242"/>
                  </a:cubicBezTo>
                  <a:cubicBezTo>
                    <a:pt x="1" y="8705"/>
                    <a:pt x="98" y="9134"/>
                    <a:pt x="645" y="9895"/>
                  </a:cubicBezTo>
                  <a:lnTo>
                    <a:pt x="625" y="9895"/>
                  </a:lnTo>
                  <a:cubicBezTo>
                    <a:pt x="1581" y="11261"/>
                    <a:pt x="4040" y="12608"/>
                    <a:pt x="6693" y="13212"/>
                  </a:cubicBezTo>
                  <a:cubicBezTo>
                    <a:pt x="8143" y="13541"/>
                    <a:pt x="9608" y="13704"/>
                    <a:pt x="11031" y="13704"/>
                  </a:cubicBezTo>
                  <a:cubicBezTo>
                    <a:pt x="13322" y="13704"/>
                    <a:pt x="15505" y="13282"/>
                    <a:pt x="17347" y="12451"/>
                  </a:cubicBezTo>
                  <a:cubicBezTo>
                    <a:pt x="21093" y="10754"/>
                    <a:pt x="22576" y="6988"/>
                    <a:pt x="20488" y="4510"/>
                  </a:cubicBezTo>
                  <a:cubicBezTo>
                    <a:pt x="19786" y="3710"/>
                    <a:pt x="17522" y="2208"/>
                    <a:pt x="16976" y="2208"/>
                  </a:cubicBezTo>
                  <a:cubicBezTo>
                    <a:pt x="16839" y="2208"/>
                    <a:pt x="16722" y="1974"/>
                    <a:pt x="16722" y="1701"/>
                  </a:cubicBezTo>
                  <a:cubicBezTo>
                    <a:pt x="16722" y="901"/>
                    <a:pt x="15356" y="140"/>
                    <a:pt x="13678" y="42"/>
                  </a:cubicBezTo>
                  <a:cubicBezTo>
                    <a:pt x="13345" y="16"/>
                    <a:pt x="13084" y="0"/>
                    <a:pt x="128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 rot="504384">
              <a:off x="5226777" y="3516101"/>
              <a:ext cx="621003" cy="355436"/>
            </a:xfrm>
            <a:custGeom>
              <a:avLst/>
              <a:gdLst/>
              <a:ahLst/>
              <a:cxnLst/>
              <a:rect l="l" t="t" r="r" b="b"/>
              <a:pathLst>
                <a:path w="24839" h="14217" extrusionOk="0">
                  <a:moveTo>
                    <a:pt x="12390" y="1"/>
                  </a:moveTo>
                  <a:cubicBezTo>
                    <a:pt x="9659" y="1"/>
                    <a:pt x="9229" y="59"/>
                    <a:pt x="7376" y="547"/>
                  </a:cubicBezTo>
                  <a:cubicBezTo>
                    <a:pt x="4683" y="1288"/>
                    <a:pt x="2303" y="2596"/>
                    <a:pt x="1112" y="4020"/>
                  </a:cubicBezTo>
                  <a:cubicBezTo>
                    <a:pt x="254" y="5015"/>
                    <a:pt x="137" y="5327"/>
                    <a:pt x="78" y="6849"/>
                  </a:cubicBezTo>
                  <a:cubicBezTo>
                    <a:pt x="0" y="8254"/>
                    <a:pt x="98" y="8722"/>
                    <a:pt x="625" y="9503"/>
                  </a:cubicBezTo>
                  <a:cubicBezTo>
                    <a:pt x="2750" y="12613"/>
                    <a:pt x="7624" y="14217"/>
                    <a:pt x="12474" y="14217"/>
                  </a:cubicBezTo>
                  <a:cubicBezTo>
                    <a:pt x="16842" y="14217"/>
                    <a:pt x="21190" y="12916"/>
                    <a:pt x="23492" y="10244"/>
                  </a:cubicBezTo>
                  <a:cubicBezTo>
                    <a:pt x="24468" y="9132"/>
                    <a:pt x="24624" y="8761"/>
                    <a:pt x="24741" y="7474"/>
                  </a:cubicBezTo>
                  <a:cubicBezTo>
                    <a:pt x="24839" y="6283"/>
                    <a:pt x="24741" y="5796"/>
                    <a:pt x="24214" y="4918"/>
                  </a:cubicBezTo>
                  <a:cubicBezTo>
                    <a:pt x="23024" y="2908"/>
                    <a:pt x="20780" y="1484"/>
                    <a:pt x="17346" y="547"/>
                  </a:cubicBezTo>
                  <a:cubicBezTo>
                    <a:pt x="15551" y="59"/>
                    <a:pt x="15122" y="1"/>
                    <a:pt x="123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5290200" y="2689950"/>
              <a:ext cx="400025" cy="215600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405511" y="2440005"/>
              <a:ext cx="588800" cy="334100"/>
            </a:xfrm>
            <a:custGeom>
              <a:avLst/>
              <a:gdLst/>
              <a:ahLst/>
              <a:cxnLst/>
              <a:rect l="l" t="t" r="r" b="b"/>
              <a:pathLst>
                <a:path w="23552" h="13364" extrusionOk="0">
                  <a:moveTo>
                    <a:pt x="11687" y="1"/>
                  </a:moveTo>
                  <a:cubicBezTo>
                    <a:pt x="8911" y="1"/>
                    <a:pt x="6066" y="672"/>
                    <a:pt x="4020" y="1848"/>
                  </a:cubicBezTo>
                  <a:cubicBezTo>
                    <a:pt x="1249" y="3428"/>
                    <a:pt x="0" y="5906"/>
                    <a:pt x="859" y="8131"/>
                  </a:cubicBezTo>
                  <a:lnTo>
                    <a:pt x="839" y="8111"/>
                  </a:lnTo>
                  <a:lnTo>
                    <a:pt x="839" y="8111"/>
                  </a:lnTo>
                  <a:cubicBezTo>
                    <a:pt x="1639" y="10199"/>
                    <a:pt x="3864" y="11721"/>
                    <a:pt x="7551" y="12755"/>
                  </a:cubicBezTo>
                  <a:cubicBezTo>
                    <a:pt x="9437" y="13274"/>
                    <a:pt x="9881" y="13363"/>
                    <a:pt x="11835" y="13363"/>
                  </a:cubicBezTo>
                  <a:cubicBezTo>
                    <a:pt x="12084" y="13363"/>
                    <a:pt x="12359" y="13362"/>
                    <a:pt x="12663" y="13360"/>
                  </a:cubicBezTo>
                  <a:cubicBezTo>
                    <a:pt x="15161" y="13360"/>
                    <a:pt x="15707" y="13301"/>
                    <a:pt x="17288" y="12853"/>
                  </a:cubicBezTo>
                  <a:cubicBezTo>
                    <a:pt x="19551" y="12228"/>
                    <a:pt x="21561" y="11077"/>
                    <a:pt x="22673" y="9770"/>
                  </a:cubicBezTo>
                  <a:cubicBezTo>
                    <a:pt x="23473" y="8833"/>
                    <a:pt x="23551" y="8579"/>
                    <a:pt x="23551" y="6960"/>
                  </a:cubicBezTo>
                  <a:cubicBezTo>
                    <a:pt x="23551" y="5321"/>
                    <a:pt x="23473" y="5048"/>
                    <a:pt x="22693" y="4092"/>
                  </a:cubicBezTo>
                  <a:cubicBezTo>
                    <a:pt x="21151" y="2160"/>
                    <a:pt x="17288" y="502"/>
                    <a:pt x="13424" y="92"/>
                  </a:cubicBezTo>
                  <a:cubicBezTo>
                    <a:pt x="12854" y="31"/>
                    <a:pt x="12272" y="1"/>
                    <a:pt x="1168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 rot="344">
              <a:off x="6362670" y="3367488"/>
              <a:ext cx="480500" cy="403464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34"/>
          <p:cNvSpPr/>
          <p:nvPr/>
        </p:nvSpPr>
        <p:spPr>
          <a:xfrm>
            <a:off x="4281000" y="2331135"/>
            <a:ext cx="657300" cy="131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" name="Google Shape;971;p34"/>
          <p:cNvGrpSpPr/>
          <p:nvPr/>
        </p:nvGrpSpPr>
        <p:grpSpPr>
          <a:xfrm>
            <a:off x="5849014" y="3884007"/>
            <a:ext cx="1324793" cy="770735"/>
            <a:chOff x="5849014" y="3884007"/>
            <a:chExt cx="1324793" cy="770735"/>
          </a:xfrm>
        </p:grpSpPr>
        <p:sp>
          <p:nvSpPr>
            <p:cNvPr id="972" name="Google Shape;972;p34"/>
            <p:cNvSpPr/>
            <p:nvPr/>
          </p:nvSpPr>
          <p:spPr>
            <a:xfrm rot="182579">
              <a:off x="6283991" y="3892279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 rot="182579">
              <a:off x="6308354" y="4381804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 rot="182579">
              <a:off x="6839040" y="3941081"/>
              <a:ext cx="132607" cy="69036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 rot="182579">
              <a:off x="6807126" y="4557417"/>
              <a:ext cx="196417" cy="92177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 rot="182579">
              <a:off x="6607267" y="4099310"/>
              <a:ext cx="216365" cy="118956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 rot="182579">
              <a:off x="5852261" y="4214277"/>
              <a:ext cx="272582" cy="12953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 rot="182579">
              <a:off x="7008062" y="4353453"/>
              <a:ext cx="163521" cy="88111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34"/>
          <p:cNvGrpSpPr/>
          <p:nvPr/>
        </p:nvGrpSpPr>
        <p:grpSpPr>
          <a:xfrm rot="1345290" flipH="1">
            <a:off x="6038742" y="-615118"/>
            <a:ext cx="1674713" cy="3227384"/>
            <a:chOff x="2453450" y="238025"/>
            <a:chExt cx="2711225" cy="5224875"/>
          </a:xfrm>
        </p:grpSpPr>
        <p:sp>
          <p:nvSpPr>
            <p:cNvPr id="980" name="Google Shape;980;p34"/>
            <p:cNvSpPr/>
            <p:nvPr/>
          </p:nvSpPr>
          <p:spPr>
            <a:xfrm>
              <a:off x="3780075" y="238025"/>
              <a:ext cx="589375" cy="333825"/>
            </a:xfrm>
            <a:custGeom>
              <a:avLst/>
              <a:gdLst/>
              <a:ahLst/>
              <a:cxnLst/>
              <a:rect l="l" t="t" r="r" b="b"/>
              <a:pathLst>
                <a:path w="23575" h="13353" extrusionOk="0">
                  <a:moveTo>
                    <a:pt x="2035" y="0"/>
                  </a:moveTo>
                  <a:cubicBezTo>
                    <a:pt x="513" y="0"/>
                    <a:pt x="0" y="2468"/>
                    <a:pt x="1685" y="2966"/>
                  </a:cubicBezTo>
                  <a:cubicBezTo>
                    <a:pt x="5112" y="3975"/>
                    <a:pt x="8202" y="5977"/>
                    <a:pt x="11213" y="7818"/>
                  </a:cubicBezTo>
                  <a:cubicBezTo>
                    <a:pt x="14527" y="9852"/>
                    <a:pt x="17842" y="11870"/>
                    <a:pt x="21477" y="13279"/>
                  </a:cubicBezTo>
                  <a:cubicBezTo>
                    <a:pt x="21611" y="13329"/>
                    <a:pt x="21747" y="13352"/>
                    <a:pt x="21884" y="13352"/>
                  </a:cubicBezTo>
                  <a:cubicBezTo>
                    <a:pt x="22531" y="13352"/>
                    <a:pt x="23163" y="12831"/>
                    <a:pt x="23335" y="12222"/>
                  </a:cubicBezTo>
                  <a:cubicBezTo>
                    <a:pt x="23575" y="11389"/>
                    <a:pt x="23030" y="10669"/>
                    <a:pt x="22278" y="10381"/>
                  </a:cubicBezTo>
                  <a:cubicBezTo>
                    <a:pt x="15328" y="7690"/>
                    <a:pt x="9691" y="2182"/>
                    <a:pt x="2486" y="68"/>
                  </a:cubicBezTo>
                  <a:cubicBezTo>
                    <a:pt x="2327" y="22"/>
                    <a:pt x="2177" y="0"/>
                    <a:pt x="203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618425" y="420475"/>
              <a:ext cx="288650" cy="195450"/>
            </a:xfrm>
            <a:custGeom>
              <a:avLst/>
              <a:gdLst/>
              <a:ahLst/>
              <a:cxnLst/>
              <a:rect l="l" t="t" r="r" b="b"/>
              <a:pathLst>
                <a:path w="11546" h="7818" extrusionOk="0">
                  <a:moveTo>
                    <a:pt x="1823" y="1"/>
                  </a:moveTo>
                  <a:cubicBezTo>
                    <a:pt x="1281" y="1"/>
                    <a:pt x="713" y="320"/>
                    <a:pt x="449" y="761"/>
                  </a:cubicBezTo>
                  <a:cubicBezTo>
                    <a:pt x="0" y="1513"/>
                    <a:pt x="352" y="2330"/>
                    <a:pt x="993" y="2810"/>
                  </a:cubicBezTo>
                  <a:cubicBezTo>
                    <a:pt x="3411" y="4620"/>
                    <a:pt x="6437" y="5485"/>
                    <a:pt x="8791" y="7390"/>
                  </a:cubicBezTo>
                  <a:cubicBezTo>
                    <a:pt x="9123" y="7664"/>
                    <a:pt x="9514" y="7817"/>
                    <a:pt x="9902" y="7817"/>
                  </a:cubicBezTo>
                  <a:cubicBezTo>
                    <a:pt x="10263" y="7817"/>
                    <a:pt x="10620" y="7684"/>
                    <a:pt x="10921" y="7390"/>
                  </a:cubicBezTo>
                  <a:cubicBezTo>
                    <a:pt x="11450" y="6878"/>
                    <a:pt x="11546" y="5789"/>
                    <a:pt x="10921" y="5276"/>
                  </a:cubicBezTo>
                  <a:cubicBezTo>
                    <a:pt x="8343" y="3179"/>
                    <a:pt x="5156" y="2186"/>
                    <a:pt x="2514" y="216"/>
                  </a:cubicBezTo>
                  <a:cubicBezTo>
                    <a:pt x="2309" y="66"/>
                    <a:pt x="2069" y="1"/>
                    <a:pt x="182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3868825" y="736950"/>
              <a:ext cx="389075" cy="188675"/>
            </a:xfrm>
            <a:custGeom>
              <a:avLst/>
              <a:gdLst/>
              <a:ahLst/>
              <a:cxnLst/>
              <a:rect l="l" t="t" r="r" b="b"/>
              <a:pathLst>
                <a:path w="15563" h="7547" extrusionOk="0">
                  <a:moveTo>
                    <a:pt x="1979" y="0"/>
                  </a:moveTo>
                  <a:cubicBezTo>
                    <a:pt x="495" y="0"/>
                    <a:pt x="0" y="2440"/>
                    <a:pt x="1658" y="2978"/>
                  </a:cubicBezTo>
                  <a:lnTo>
                    <a:pt x="1674" y="2978"/>
                  </a:lnTo>
                  <a:cubicBezTo>
                    <a:pt x="5245" y="4147"/>
                    <a:pt x="9376" y="4579"/>
                    <a:pt x="12307" y="7158"/>
                  </a:cubicBezTo>
                  <a:cubicBezTo>
                    <a:pt x="12618" y="7431"/>
                    <a:pt x="12963" y="7547"/>
                    <a:pt x="13296" y="7547"/>
                  </a:cubicBezTo>
                  <a:cubicBezTo>
                    <a:pt x="14501" y="7547"/>
                    <a:pt x="15562" y="6032"/>
                    <a:pt x="14420" y="5028"/>
                  </a:cubicBezTo>
                  <a:cubicBezTo>
                    <a:pt x="11026" y="2049"/>
                    <a:pt x="6622" y="1441"/>
                    <a:pt x="2458" y="80"/>
                  </a:cubicBezTo>
                  <a:cubicBezTo>
                    <a:pt x="2289" y="25"/>
                    <a:pt x="2129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3505675" y="629025"/>
              <a:ext cx="237275" cy="152275"/>
            </a:xfrm>
            <a:custGeom>
              <a:avLst/>
              <a:gdLst/>
              <a:ahLst/>
              <a:cxnLst/>
              <a:rect l="l" t="t" r="r" b="b"/>
              <a:pathLst>
                <a:path w="9491" h="6091" extrusionOk="0">
                  <a:moveTo>
                    <a:pt x="2089" y="1"/>
                  </a:moveTo>
                  <a:cubicBezTo>
                    <a:pt x="834" y="1"/>
                    <a:pt x="0" y="1962"/>
                    <a:pt x="1340" y="2859"/>
                  </a:cubicBezTo>
                  <a:lnTo>
                    <a:pt x="1340" y="2843"/>
                  </a:lnTo>
                  <a:cubicBezTo>
                    <a:pt x="3149" y="4028"/>
                    <a:pt x="5071" y="5053"/>
                    <a:pt x="7056" y="5918"/>
                  </a:cubicBezTo>
                  <a:cubicBezTo>
                    <a:pt x="7319" y="6030"/>
                    <a:pt x="7594" y="6091"/>
                    <a:pt x="7859" y="6091"/>
                  </a:cubicBezTo>
                  <a:cubicBezTo>
                    <a:pt x="8353" y="6091"/>
                    <a:pt x="8814" y="5879"/>
                    <a:pt x="9106" y="5389"/>
                  </a:cubicBezTo>
                  <a:cubicBezTo>
                    <a:pt x="9490" y="4749"/>
                    <a:pt x="9314" y="3644"/>
                    <a:pt x="8578" y="3324"/>
                  </a:cubicBezTo>
                  <a:cubicBezTo>
                    <a:pt x="6576" y="2475"/>
                    <a:pt x="4670" y="1434"/>
                    <a:pt x="2861" y="249"/>
                  </a:cubicBezTo>
                  <a:cubicBezTo>
                    <a:pt x="2596" y="76"/>
                    <a:pt x="2334" y="1"/>
                    <a:pt x="20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3598425" y="879250"/>
              <a:ext cx="356875" cy="217575"/>
            </a:xfrm>
            <a:custGeom>
              <a:avLst/>
              <a:gdLst/>
              <a:ahLst/>
              <a:cxnLst/>
              <a:rect l="l" t="t" r="r" b="b"/>
              <a:pathLst>
                <a:path w="14275" h="8703" extrusionOk="0">
                  <a:moveTo>
                    <a:pt x="2024" y="1"/>
                  </a:moveTo>
                  <a:cubicBezTo>
                    <a:pt x="520" y="1"/>
                    <a:pt x="0" y="2459"/>
                    <a:pt x="1681" y="2971"/>
                  </a:cubicBezTo>
                  <a:cubicBezTo>
                    <a:pt x="5284" y="4076"/>
                    <a:pt x="8326" y="6382"/>
                    <a:pt x="11417" y="8447"/>
                  </a:cubicBezTo>
                  <a:cubicBezTo>
                    <a:pt x="11682" y="8625"/>
                    <a:pt x="11945" y="8702"/>
                    <a:pt x="12193" y="8702"/>
                  </a:cubicBezTo>
                  <a:cubicBezTo>
                    <a:pt x="13437" y="8702"/>
                    <a:pt x="14274" y="6748"/>
                    <a:pt x="12938" y="5853"/>
                  </a:cubicBezTo>
                  <a:cubicBezTo>
                    <a:pt x="9607" y="3611"/>
                    <a:pt x="6357" y="1257"/>
                    <a:pt x="2482" y="72"/>
                  </a:cubicBezTo>
                  <a:cubicBezTo>
                    <a:pt x="2321" y="23"/>
                    <a:pt x="2168" y="1"/>
                    <a:pt x="202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4021625" y="1166800"/>
              <a:ext cx="293275" cy="189975"/>
            </a:xfrm>
            <a:custGeom>
              <a:avLst/>
              <a:gdLst/>
              <a:ahLst/>
              <a:cxnLst/>
              <a:rect l="l" t="t" r="r" b="b"/>
              <a:pathLst>
                <a:path w="11731" h="7599" extrusionOk="0">
                  <a:moveTo>
                    <a:pt x="2150" y="0"/>
                  </a:moveTo>
                  <a:cubicBezTo>
                    <a:pt x="851" y="0"/>
                    <a:pt x="1" y="1986"/>
                    <a:pt x="1391" y="2822"/>
                  </a:cubicBezTo>
                  <a:cubicBezTo>
                    <a:pt x="3889" y="4311"/>
                    <a:pt x="6355" y="5865"/>
                    <a:pt x="8837" y="7370"/>
                  </a:cubicBezTo>
                  <a:cubicBezTo>
                    <a:pt x="9097" y="7529"/>
                    <a:pt x="9354" y="7599"/>
                    <a:pt x="9596" y="7599"/>
                  </a:cubicBezTo>
                  <a:cubicBezTo>
                    <a:pt x="10883" y="7599"/>
                    <a:pt x="11731" y="5625"/>
                    <a:pt x="10342" y="4776"/>
                  </a:cubicBezTo>
                  <a:cubicBezTo>
                    <a:pt x="7860" y="3255"/>
                    <a:pt x="5410" y="1717"/>
                    <a:pt x="2912" y="228"/>
                  </a:cubicBezTo>
                  <a:cubicBezTo>
                    <a:pt x="2650" y="69"/>
                    <a:pt x="2392" y="0"/>
                    <a:pt x="215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3241825" y="892575"/>
              <a:ext cx="314975" cy="194075"/>
            </a:xfrm>
            <a:custGeom>
              <a:avLst/>
              <a:gdLst/>
              <a:ahLst/>
              <a:cxnLst/>
              <a:rect l="l" t="t" r="r" b="b"/>
              <a:pathLst>
                <a:path w="12599" h="7763" extrusionOk="0">
                  <a:moveTo>
                    <a:pt x="2292" y="0"/>
                  </a:moveTo>
                  <a:cubicBezTo>
                    <a:pt x="911" y="0"/>
                    <a:pt x="1" y="2018"/>
                    <a:pt x="1485" y="2774"/>
                  </a:cubicBezTo>
                  <a:cubicBezTo>
                    <a:pt x="4287" y="4215"/>
                    <a:pt x="6753" y="6217"/>
                    <a:pt x="9588" y="7594"/>
                  </a:cubicBezTo>
                  <a:cubicBezTo>
                    <a:pt x="9825" y="7711"/>
                    <a:pt x="10059" y="7762"/>
                    <a:pt x="10281" y="7762"/>
                  </a:cubicBezTo>
                  <a:cubicBezTo>
                    <a:pt x="11674" y="7762"/>
                    <a:pt x="12598" y="5732"/>
                    <a:pt x="11093" y="5000"/>
                  </a:cubicBezTo>
                  <a:cubicBezTo>
                    <a:pt x="8259" y="3623"/>
                    <a:pt x="5809" y="1605"/>
                    <a:pt x="3006" y="180"/>
                  </a:cubicBezTo>
                  <a:cubicBezTo>
                    <a:pt x="2761" y="55"/>
                    <a:pt x="2520" y="0"/>
                    <a:pt x="2292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3580375" y="1235000"/>
              <a:ext cx="317100" cy="170450"/>
            </a:xfrm>
            <a:custGeom>
              <a:avLst/>
              <a:gdLst/>
              <a:ahLst/>
              <a:cxnLst/>
              <a:rect l="l" t="t" r="r" b="b"/>
              <a:pathLst>
                <a:path w="12684" h="6818" extrusionOk="0">
                  <a:moveTo>
                    <a:pt x="1689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10602" y="6740"/>
                  </a:lnTo>
                  <a:cubicBezTo>
                    <a:pt x="10734" y="6793"/>
                    <a:pt x="10870" y="6817"/>
                    <a:pt x="11005" y="6817"/>
                  </a:cubicBezTo>
                  <a:cubicBezTo>
                    <a:pt x="11642" y="6817"/>
                    <a:pt x="12272" y="6280"/>
                    <a:pt x="12443" y="5699"/>
                  </a:cubicBezTo>
                  <a:cubicBezTo>
                    <a:pt x="12683" y="4834"/>
                    <a:pt x="12139" y="4146"/>
                    <a:pt x="11402" y="3841"/>
                  </a:cubicBezTo>
                  <a:lnTo>
                    <a:pt x="2099" y="78"/>
                  </a:lnTo>
                  <a:cubicBezTo>
                    <a:pt x="1964" y="25"/>
                    <a:pt x="1826" y="1"/>
                    <a:pt x="16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3086225" y="999650"/>
              <a:ext cx="258000" cy="200750"/>
            </a:xfrm>
            <a:custGeom>
              <a:avLst/>
              <a:gdLst/>
              <a:ahLst/>
              <a:cxnLst/>
              <a:rect l="l" t="t" r="r" b="b"/>
              <a:pathLst>
                <a:path w="10320" h="8030" extrusionOk="0">
                  <a:moveTo>
                    <a:pt x="2041" y="0"/>
                  </a:moveTo>
                  <a:cubicBezTo>
                    <a:pt x="818" y="0"/>
                    <a:pt x="0" y="1948"/>
                    <a:pt x="1304" y="2879"/>
                  </a:cubicBezTo>
                  <a:lnTo>
                    <a:pt x="1304" y="2863"/>
                  </a:lnTo>
                  <a:cubicBezTo>
                    <a:pt x="3530" y="4448"/>
                    <a:pt x="5611" y="6209"/>
                    <a:pt x="7805" y="7811"/>
                  </a:cubicBezTo>
                  <a:cubicBezTo>
                    <a:pt x="8018" y="7963"/>
                    <a:pt x="8262" y="8030"/>
                    <a:pt x="8510" y="8030"/>
                  </a:cubicBezTo>
                  <a:cubicBezTo>
                    <a:pt x="9046" y="8030"/>
                    <a:pt x="9597" y="7715"/>
                    <a:pt x="9871" y="7266"/>
                  </a:cubicBezTo>
                  <a:cubicBezTo>
                    <a:pt x="10319" y="6514"/>
                    <a:pt x="9983" y="5697"/>
                    <a:pt x="9326" y="5217"/>
                  </a:cubicBezTo>
                  <a:cubicBezTo>
                    <a:pt x="7117" y="3615"/>
                    <a:pt x="5051" y="1854"/>
                    <a:pt x="2825" y="269"/>
                  </a:cubicBezTo>
                  <a:cubicBezTo>
                    <a:pt x="2556" y="81"/>
                    <a:pt x="2290" y="0"/>
                    <a:pt x="204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3181250" y="1267025"/>
              <a:ext cx="263000" cy="183500"/>
            </a:xfrm>
            <a:custGeom>
              <a:avLst/>
              <a:gdLst/>
              <a:ahLst/>
              <a:cxnLst/>
              <a:rect l="l" t="t" r="r" b="b"/>
              <a:pathLst>
                <a:path w="10520" h="7340" extrusionOk="0">
                  <a:moveTo>
                    <a:pt x="1680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2000"/>
                    <a:pt x="545" y="2672"/>
                    <a:pt x="1282" y="2977"/>
                  </a:cubicBezTo>
                  <a:cubicBezTo>
                    <a:pt x="3556" y="3905"/>
                    <a:pt x="5718" y="5058"/>
                    <a:pt x="7399" y="6868"/>
                  </a:cubicBezTo>
                  <a:cubicBezTo>
                    <a:pt x="7705" y="7200"/>
                    <a:pt x="8055" y="7339"/>
                    <a:pt x="8394" y="7339"/>
                  </a:cubicBezTo>
                  <a:cubicBezTo>
                    <a:pt x="9511" y="7339"/>
                    <a:pt x="10520" y="5835"/>
                    <a:pt x="9513" y="4754"/>
                  </a:cubicBezTo>
                  <a:cubicBezTo>
                    <a:pt x="7479" y="2544"/>
                    <a:pt x="4821" y="1215"/>
                    <a:pt x="2083" y="78"/>
                  </a:cubicBezTo>
                  <a:cubicBezTo>
                    <a:pt x="1951" y="25"/>
                    <a:pt x="1815" y="1"/>
                    <a:pt x="16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3441725" y="1510250"/>
              <a:ext cx="281725" cy="165600"/>
            </a:xfrm>
            <a:custGeom>
              <a:avLst/>
              <a:gdLst/>
              <a:ahLst/>
              <a:cxnLst/>
              <a:rect l="l" t="t" r="r" b="b"/>
              <a:pathLst>
                <a:path w="11269" h="6624" extrusionOk="0">
                  <a:moveTo>
                    <a:pt x="1900" y="1"/>
                  </a:moveTo>
                  <a:cubicBezTo>
                    <a:pt x="478" y="1"/>
                    <a:pt x="0" y="2396"/>
                    <a:pt x="1624" y="3000"/>
                  </a:cubicBezTo>
                  <a:lnTo>
                    <a:pt x="1608" y="3000"/>
                  </a:lnTo>
                  <a:cubicBezTo>
                    <a:pt x="3834" y="3832"/>
                    <a:pt x="6171" y="4649"/>
                    <a:pt x="7997" y="6234"/>
                  </a:cubicBezTo>
                  <a:cubicBezTo>
                    <a:pt x="8312" y="6508"/>
                    <a:pt x="8659" y="6624"/>
                    <a:pt x="8994" y="6624"/>
                  </a:cubicBezTo>
                  <a:cubicBezTo>
                    <a:pt x="10208" y="6624"/>
                    <a:pt x="11269" y="5109"/>
                    <a:pt x="10127" y="4105"/>
                  </a:cubicBezTo>
                  <a:cubicBezTo>
                    <a:pt x="7885" y="2151"/>
                    <a:pt x="5163" y="1126"/>
                    <a:pt x="2424" y="101"/>
                  </a:cubicBezTo>
                  <a:cubicBezTo>
                    <a:pt x="2238" y="32"/>
                    <a:pt x="2063" y="1"/>
                    <a:pt x="190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3034450" y="1463250"/>
              <a:ext cx="313375" cy="202200"/>
            </a:xfrm>
            <a:custGeom>
              <a:avLst/>
              <a:gdLst/>
              <a:ahLst/>
              <a:cxnLst/>
              <a:rect l="l" t="t" r="r" b="b"/>
              <a:pathLst>
                <a:path w="12535" h="8088" extrusionOk="0">
                  <a:moveTo>
                    <a:pt x="2005" y="0"/>
                  </a:moveTo>
                  <a:cubicBezTo>
                    <a:pt x="501" y="0"/>
                    <a:pt x="1" y="2448"/>
                    <a:pt x="1677" y="2958"/>
                  </a:cubicBezTo>
                  <a:cubicBezTo>
                    <a:pt x="4704" y="3903"/>
                    <a:pt x="7314" y="5712"/>
                    <a:pt x="9780" y="7666"/>
                  </a:cubicBezTo>
                  <a:cubicBezTo>
                    <a:pt x="10114" y="7933"/>
                    <a:pt x="10504" y="8087"/>
                    <a:pt x="10893" y="8087"/>
                  </a:cubicBezTo>
                  <a:cubicBezTo>
                    <a:pt x="11249" y="8087"/>
                    <a:pt x="11603" y="7957"/>
                    <a:pt x="11910" y="7666"/>
                  </a:cubicBezTo>
                  <a:cubicBezTo>
                    <a:pt x="12438" y="7154"/>
                    <a:pt x="12534" y="6049"/>
                    <a:pt x="11910" y="5536"/>
                  </a:cubicBezTo>
                  <a:cubicBezTo>
                    <a:pt x="9027" y="3262"/>
                    <a:pt x="6017" y="1165"/>
                    <a:pt x="2478" y="76"/>
                  </a:cubicBezTo>
                  <a:cubicBezTo>
                    <a:pt x="2311" y="24"/>
                    <a:pt x="2153" y="0"/>
                    <a:pt x="200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3111350" y="1705725"/>
              <a:ext cx="320550" cy="187175"/>
            </a:xfrm>
            <a:custGeom>
              <a:avLst/>
              <a:gdLst/>
              <a:ahLst/>
              <a:cxnLst/>
              <a:rect l="l" t="t" r="r" b="b"/>
              <a:pathLst>
                <a:path w="12822" h="7487" extrusionOk="0">
                  <a:moveTo>
                    <a:pt x="1911" y="1"/>
                  </a:moveTo>
                  <a:cubicBezTo>
                    <a:pt x="471" y="1"/>
                    <a:pt x="0" y="2405"/>
                    <a:pt x="1628" y="2995"/>
                  </a:cubicBezTo>
                  <a:cubicBezTo>
                    <a:pt x="4686" y="4100"/>
                    <a:pt x="7681" y="5317"/>
                    <a:pt x="10307" y="7271"/>
                  </a:cubicBezTo>
                  <a:cubicBezTo>
                    <a:pt x="10512" y="7421"/>
                    <a:pt x="10751" y="7486"/>
                    <a:pt x="10995" y="7486"/>
                  </a:cubicBezTo>
                  <a:cubicBezTo>
                    <a:pt x="11532" y="7486"/>
                    <a:pt x="12092" y="7167"/>
                    <a:pt x="12357" y="6726"/>
                  </a:cubicBezTo>
                  <a:cubicBezTo>
                    <a:pt x="12821" y="5974"/>
                    <a:pt x="12469" y="5157"/>
                    <a:pt x="11828" y="4677"/>
                  </a:cubicBezTo>
                  <a:cubicBezTo>
                    <a:pt x="8994" y="2595"/>
                    <a:pt x="5711" y="1298"/>
                    <a:pt x="2429" y="97"/>
                  </a:cubicBezTo>
                  <a:cubicBezTo>
                    <a:pt x="2245" y="31"/>
                    <a:pt x="2072" y="1"/>
                    <a:pt x="191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850000" y="1720425"/>
              <a:ext cx="264400" cy="173425"/>
            </a:xfrm>
            <a:custGeom>
              <a:avLst/>
              <a:gdLst/>
              <a:ahLst/>
              <a:cxnLst/>
              <a:rect l="l" t="t" r="r" b="b"/>
              <a:pathLst>
                <a:path w="10576" h="6937" extrusionOk="0">
                  <a:moveTo>
                    <a:pt x="2303" y="0"/>
                  </a:moveTo>
                  <a:cubicBezTo>
                    <a:pt x="1075" y="0"/>
                    <a:pt x="1" y="1520"/>
                    <a:pt x="1161" y="2503"/>
                  </a:cubicBezTo>
                  <a:lnTo>
                    <a:pt x="1177" y="2519"/>
                  </a:lnTo>
                  <a:cubicBezTo>
                    <a:pt x="3130" y="4169"/>
                    <a:pt x="5292" y="5594"/>
                    <a:pt x="7582" y="6763"/>
                  </a:cubicBezTo>
                  <a:cubicBezTo>
                    <a:pt x="7821" y="6884"/>
                    <a:pt x="8057" y="6937"/>
                    <a:pt x="8280" y="6937"/>
                  </a:cubicBezTo>
                  <a:cubicBezTo>
                    <a:pt x="9657" y="6937"/>
                    <a:pt x="10575" y="4910"/>
                    <a:pt x="9087" y="4153"/>
                  </a:cubicBezTo>
                  <a:cubicBezTo>
                    <a:pt x="7022" y="3128"/>
                    <a:pt x="5068" y="1863"/>
                    <a:pt x="3291" y="374"/>
                  </a:cubicBezTo>
                  <a:cubicBezTo>
                    <a:pt x="2977" y="111"/>
                    <a:pt x="2634" y="0"/>
                    <a:pt x="230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733875" y="1920725"/>
              <a:ext cx="327375" cy="202250"/>
            </a:xfrm>
            <a:custGeom>
              <a:avLst/>
              <a:gdLst/>
              <a:ahLst/>
              <a:cxnLst/>
              <a:rect l="l" t="t" r="r" b="b"/>
              <a:pathLst>
                <a:path w="13095" h="8090" extrusionOk="0">
                  <a:moveTo>
                    <a:pt x="1980" y="1"/>
                  </a:moveTo>
                  <a:cubicBezTo>
                    <a:pt x="495" y="1"/>
                    <a:pt x="1" y="2440"/>
                    <a:pt x="1658" y="2978"/>
                  </a:cubicBezTo>
                  <a:lnTo>
                    <a:pt x="1658" y="2994"/>
                  </a:lnTo>
                  <a:cubicBezTo>
                    <a:pt x="4797" y="4003"/>
                    <a:pt x="7135" y="6501"/>
                    <a:pt x="10065" y="7926"/>
                  </a:cubicBezTo>
                  <a:cubicBezTo>
                    <a:pt x="10303" y="8040"/>
                    <a:pt x="10536" y="8090"/>
                    <a:pt x="10757" y="8090"/>
                  </a:cubicBezTo>
                  <a:cubicBezTo>
                    <a:pt x="12164" y="8090"/>
                    <a:pt x="13095" y="6063"/>
                    <a:pt x="11587" y="5316"/>
                  </a:cubicBezTo>
                  <a:cubicBezTo>
                    <a:pt x="8400" y="3779"/>
                    <a:pt x="5886" y="1201"/>
                    <a:pt x="2459" y="80"/>
                  </a:cubicBezTo>
                  <a:cubicBezTo>
                    <a:pt x="2290" y="26"/>
                    <a:pt x="2130" y="1"/>
                    <a:pt x="19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681800" y="2149525"/>
              <a:ext cx="228900" cy="227425"/>
            </a:xfrm>
            <a:custGeom>
              <a:avLst/>
              <a:gdLst/>
              <a:ahLst/>
              <a:cxnLst/>
              <a:rect l="l" t="t" r="r" b="b"/>
              <a:pathLst>
                <a:path w="9156" h="9097" extrusionOk="0">
                  <a:moveTo>
                    <a:pt x="2077" y="0"/>
                  </a:moveTo>
                  <a:cubicBezTo>
                    <a:pt x="1002" y="0"/>
                    <a:pt x="0" y="1512"/>
                    <a:pt x="939" y="2634"/>
                  </a:cubicBezTo>
                  <a:lnTo>
                    <a:pt x="923" y="2634"/>
                  </a:lnTo>
                  <a:cubicBezTo>
                    <a:pt x="2540" y="4571"/>
                    <a:pt x="4878" y="5996"/>
                    <a:pt x="5999" y="8334"/>
                  </a:cubicBezTo>
                  <a:cubicBezTo>
                    <a:pt x="6259" y="8873"/>
                    <a:pt x="6687" y="9096"/>
                    <a:pt x="7130" y="9096"/>
                  </a:cubicBezTo>
                  <a:cubicBezTo>
                    <a:pt x="8108" y="9096"/>
                    <a:pt x="9156" y="8004"/>
                    <a:pt x="8593" y="6813"/>
                  </a:cubicBezTo>
                  <a:cubicBezTo>
                    <a:pt x="7360" y="4235"/>
                    <a:pt x="4846" y="2650"/>
                    <a:pt x="3053" y="504"/>
                  </a:cubicBezTo>
                  <a:cubicBezTo>
                    <a:pt x="2759" y="149"/>
                    <a:pt x="2414" y="0"/>
                    <a:pt x="20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453450" y="2210875"/>
              <a:ext cx="195000" cy="138400"/>
            </a:xfrm>
            <a:custGeom>
              <a:avLst/>
              <a:gdLst/>
              <a:ahLst/>
              <a:cxnLst/>
              <a:rect l="l" t="t" r="r" b="b"/>
              <a:pathLst>
                <a:path w="7800" h="5536" extrusionOk="0">
                  <a:moveTo>
                    <a:pt x="1625" y="0"/>
                  </a:moveTo>
                  <a:cubicBezTo>
                    <a:pt x="1125" y="0"/>
                    <a:pt x="651" y="222"/>
                    <a:pt x="369" y="724"/>
                  </a:cubicBezTo>
                  <a:cubicBezTo>
                    <a:pt x="1" y="1349"/>
                    <a:pt x="177" y="2438"/>
                    <a:pt x="914" y="2774"/>
                  </a:cubicBezTo>
                  <a:cubicBezTo>
                    <a:pt x="2451" y="3446"/>
                    <a:pt x="3924" y="4311"/>
                    <a:pt x="5285" y="5320"/>
                  </a:cubicBezTo>
                  <a:cubicBezTo>
                    <a:pt x="5490" y="5470"/>
                    <a:pt x="5731" y="5536"/>
                    <a:pt x="5977" y="5536"/>
                  </a:cubicBezTo>
                  <a:cubicBezTo>
                    <a:pt x="6519" y="5536"/>
                    <a:pt x="7087" y="5216"/>
                    <a:pt x="7351" y="4775"/>
                  </a:cubicBezTo>
                  <a:cubicBezTo>
                    <a:pt x="7799" y="4007"/>
                    <a:pt x="7463" y="3206"/>
                    <a:pt x="6806" y="2726"/>
                  </a:cubicBezTo>
                  <a:cubicBezTo>
                    <a:pt x="5445" y="1717"/>
                    <a:pt x="3972" y="868"/>
                    <a:pt x="2419" y="180"/>
                  </a:cubicBezTo>
                  <a:cubicBezTo>
                    <a:pt x="2163" y="63"/>
                    <a:pt x="1890" y="0"/>
                    <a:pt x="162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3960550" y="1468625"/>
              <a:ext cx="345450" cy="195025"/>
            </a:xfrm>
            <a:custGeom>
              <a:avLst/>
              <a:gdLst/>
              <a:ahLst/>
              <a:cxnLst/>
              <a:rect l="l" t="t" r="r" b="b"/>
              <a:pathLst>
                <a:path w="13818" h="7801" extrusionOk="0">
                  <a:moveTo>
                    <a:pt x="1900" y="0"/>
                  </a:moveTo>
                  <a:cubicBezTo>
                    <a:pt x="478" y="0"/>
                    <a:pt x="0" y="2396"/>
                    <a:pt x="1624" y="2999"/>
                  </a:cubicBezTo>
                  <a:cubicBezTo>
                    <a:pt x="4890" y="4200"/>
                    <a:pt x="8061" y="5610"/>
                    <a:pt x="10959" y="7547"/>
                  </a:cubicBezTo>
                  <a:cubicBezTo>
                    <a:pt x="11226" y="7724"/>
                    <a:pt x="11490" y="7801"/>
                    <a:pt x="11737" y="7801"/>
                  </a:cubicBezTo>
                  <a:cubicBezTo>
                    <a:pt x="12989" y="7801"/>
                    <a:pt x="13818" y="5833"/>
                    <a:pt x="12481" y="4937"/>
                  </a:cubicBezTo>
                  <a:cubicBezTo>
                    <a:pt x="9358" y="2871"/>
                    <a:pt x="5915" y="1398"/>
                    <a:pt x="2424" y="101"/>
                  </a:cubicBezTo>
                  <a:cubicBezTo>
                    <a:pt x="2239" y="32"/>
                    <a:pt x="2063" y="0"/>
                    <a:pt x="190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3971900" y="2514075"/>
              <a:ext cx="251050" cy="143200"/>
            </a:xfrm>
            <a:custGeom>
              <a:avLst/>
              <a:gdLst/>
              <a:ahLst/>
              <a:cxnLst/>
              <a:rect l="l" t="t" r="r" b="b"/>
              <a:pathLst>
                <a:path w="10042" h="5728" extrusionOk="0">
                  <a:moveTo>
                    <a:pt x="1695" y="0"/>
                  </a:moveTo>
                  <a:cubicBezTo>
                    <a:pt x="1058" y="0"/>
                    <a:pt x="429" y="537"/>
                    <a:pt x="257" y="1119"/>
                  </a:cubicBezTo>
                  <a:cubicBezTo>
                    <a:pt x="1" y="1983"/>
                    <a:pt x="561" y="2672"/>
                    <a:pt x="1298" y="2976"/>
                  </a:cubicBezTo>
                  <a:lnTo>
                    <a:pt x="7943" y="5650"/>
                  </a:lnTo>
                  <a:cubicBezTo>
                    <a:pt x="8078" y="5704"/>
                    <a:pt x="8216" y="5728"/>
                    <a:pt x="8354" y="5728"/>
                  </a:cubicBezTo>
                  <a:cubicBezTo>
                    <a:pt x="9000" y="5728"/>
                    <a:pt x="9629" y="5190"/>
                    <a:pt x="9801" y="4609"/>
                  </a:cubicBezTo>
                  <a:cubicBezTo>
                    <a:pt x="10041" y="3745"/>
                    <a:pt x="9497" y="3056"/>
                    <a:pt x="8744" y="2752"/>
                  </a:cubicBezTo>
                  <a:lnTo>
                    <a:pt x="2099" y="78"/>
                  </a:lnTo>
                  <a:cubicBezTo>
                    <a:pt x="1967" y="24"/>
                    <a:pt x="1831" y="0"/>
                    <a:pt x="16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4308875" y="2807225"/>
              <a:ext cx="316075" cy="179275"/>
            </a:xfrm>
            <a:custGeom>
              <a:avLst/>
              <a:gdLst/>
              <a:ahLst/>
              <a:cxnLst/>
              <a:rect l="l" t="t" r="r" b="b"/>
              <a:pathLst>
                <a:path w="12643" h="7171" extrusionOk="0">
                  <a:moveTo>
                    <a:pt x="1877" y="0"/>
                  </a:moveTo>
                  <a:cubicBezTo>
                    <a:pt x="474" y="0"/>
                    <a:pt x="1" y="2386"/>
                    <a:pt x="1606" y="2988"/>
                  </a:cubicBezTo>
                  <a:lnTo>
                    <a:pt x="1622" y="3004"/>
                  </a:lnTo>
                  <a:cubicBezTo>
                    <a:pt x="4425" y="4061"/>
                    <a:pt x="6939" y="5694"/>
                    <a:pt x="9629" y="7007"/>
                  </a:cubicBezTo>
                  <a:cubicBezTo>
                    <a:pt x="9864" y="7120"/>
                    <a:pt x="10095" y="7171"/>
                    <a:pt x="10315" y="7171"/>
                  </a:cubicBezTo>
                  <a:cubicBezTo>
                    <a:pt x="11712" y="7171"/>
                    <a:pt x="12642" y="5144"/>
                    <a:pt x="11134" y="4397"/>
                  </a:cubicBezTo>
                  <a:cubicBezTo>
                    <a:pt x="8220" y="2988"/>
                    <a:pt x="5465" y="1242"/>
                    <a:pt x="2407" y="105"/>
                  </a:cubicBezTo>
                  <a:cubicBezTo>
                    <a:pt x="2219" y="33"/>
                    <a:pt x="2042" y="0"/>
                    <a:pt x="18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822200" y="2992450"/>
              <a:ext cx="307125" cy="178250"/>
            </a:xfrm>
            <a:custGeom>
              <a:avLst/>
              <a:gdLst/>
              <a:ahLst/>
              <a:cxnLst/>
              <a:rect l="l" t="t" r="r" b="b"/>
              <a:pathLst>
                <a:path w="12285" h="7130" extrusionOk="0">
                  <a:moveTo>
                    <a:pt x="1696" y="1"/>
                  </a:moveTo>
                  <a:cubicBezTo>
                    <a:pt x="1058" y="1"/>
                    <a:pt x="429" y="541"/>
                    <a:pt x="257" y="1135"/>
                  </a:cubicBezTo>
                  <a:cubicBezTo>
                    <a:pt x="1" y="1984"/>
                    <a:pt x="561" y="2673"/>
                    <a:pt x="1298" y="2977"/>
                  </a:cubicBezTo>
                  <a:cubicBezTo>
                    <a:pt x="3924" y="4050"/>
                    <a:pt x="6822" y="4851"/>
                    <a:pt x="9016" y="6740"/>
                  </a:cubicBezTo>
                  <a:cubicBezTo>
                    <a:pt x="9328" y="7014"/>
                    <a:pt x="9673" y="7130"/>
                    <a:pt x="10008" y="7130"/>
                  </a:cubicBezTo>
                  <a:cubicBezTo>
                    <a:pt x="11217" y="7130"/>
                    <a:pt x="12284" y="5617"/>
                    <a:pt x="11130" y="4626"/>
                  </a:cubicBezTo>
                  <a:cubicBezTo>
                    <a:pt x="8504" y="2352"/>
                    <a:pt x="5253" y="1376"/>
                    <a:pt x="2099" y="79"/>
                  </a:cubicBezTo>
                  <a:cubicBezTo>
                    <a:pt x="1967" y="25"/>
                    <a:pt x="1831" y="1"/>
                    <a:pt x="1696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3851725" y="2738850"/>
              <a:ext cx="240000" cy="171800"/>
            </a:xfrm>
            <a:custGeom>
              <a:avLst/>
              <a:gdLst/>
              <a:ahLst/>
              <a:cxnLst/>
              <a:rect l="l" t="t" r="r" b="b"/>
              <a:pathLst>
                <a:path w="9600" h="6872" extrusionOk="0">
                  <a:moveTo>
                    <a:pt x="2055" y="1"/>
                  </a:moveTo>
                  <a:cubicBezTo>
                    <a:pt x="820" y="1"/>
                    <a:pt x="0" y="1950"/>
                    <a:pt x="1333" y="2856"/>
                  </a:cubicBezTo>
                  <a:cubicBezTo>
                    <a:pt x="3158" y="4089"/>
                    <a:pt x="4968" y="5338"/>
                    <a:pt x="6777" y="6604"/>
                  </a:cubicBezTo>
                  <a:cubicBezTo>
                    <a:pt x="7046" y="6791"/>
                    <a:pt x="7313" y="6872"/>
                    <a:pt x="7562" y="6872"/>
                  </a:cubicBezTo>
                  <a:cubicBezTo>
                    <a:pt x="8784" y="6872"/>
                    <a:pt x="9599" y="4927"/>
                    <a:pt x="8283" y="4009"/>
                  </a:cubicBezTo>
                  <a:cubicBezTo>
                    <a:pt x="6489" y="2744"/>
                    <a:pt x="4664" y="1495"/>
                    <a:pt x="2838" y="262"/>
                  </a:cubicBezTo>
                  <a:cubicBezTo>
                    <a:pt x="2570" y="80"/>
                    <a:pt x="2304" y="1"/>
                    <a:pt x="2055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394125" y="3073475"/>
              <a:ext cx="301650" cy="213475"/>
            </a:xfrm>
            <a:custGeom>
              <a:avLst/>
              <a:gdLst/>
              <a:ahLst/>
              <a:cxnLst/>
              <a:rect l="l" t="t" r="r" b="b"/>
              <a:pathLst>
                <a:path w="12066" h="8539" extrusionOk="0">
                  <a:moveTo>
                    <a:pt x="2104" y="0"/>
                  </a:moveTo>
                  <a:cubicBezTo>
                    <a:pt x="1005" y="0"/>
                    <a:pt x="0" y="1505"/>
                    <a:pt x="967" y="2618"/>
                  </a:cubicBezTo>
                  <a:lnTo>
                    <a:pt x="983" y="2618"/>
                  </a:lnTo>
                  <a:cubicBezTo>
                    <a:pt x="3208" y="5148"/>
                    <a:pt x="6203" y="6702"/>
                    <a:pt x="9117" y="8335"/>
                  </a:cubicBezTo>
                  <a:cubicBezTo>
                    <a:pt x="9369" y="8477"/>
                    <a:pt x="9618" y="8539"/>
                    <a:pt x="9853" y="8539"/>
                  </a:cubicBezTo>
                  <a:cubicBezTo>
                    <a:pt x="11183" y="8539"/>
                    <a:pt x="12065" y="6544"/>
                    <a:pt x="10622" y="5741"/>
                  </a:cubicBezTo>
                  <a:cubicBezTo>
                    <a:pt x="7948" y="4220"/>
                    <a:pt x="5178" y="2843"/>
                    <a:pt x="3096" y="489"/>
                  </a:cubicBezTo>
                  <a:cubicBezTo>
                    <a:pt x="2794" y="144"/>
                    <a:pt x="2444" y="0"/>
                    <a:pt x="21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4827825" y="3385350"/>
              <a:ext cx="270225" cy="165400"/>
            </a:xfrm>
            <a:custGeom>
              <a:avLst/>
              <a:gdLst/>
              <a:ahLst/>
              <a:cxnLst/>
              <a:rect l="l" t="t" r="r" b="b"/>
              <a:pathLst>
                <a:path w="10809" h="6616" extrusionOk="0">
                  <a:moveTo>
                    <a:pt x="2021" y="0"/>
                  </a:moveTo>
                  <a:cubicBezTo>
                    <a:pt x="507" y="0"/>
                    <a:pt x="1" y="2459"/>
                    <a:pt x="1681" y="2970"/>
                  </a:cubicBezTo>
                  <a:cubicBezTo>
                    <a:pt x="3971" y="3659"/>
                    <a:pt x="6181" y="4683"/>
                    <a:pt x="8055" y="6189"/>
                  </a:cubicBezTo>
                  <a:cubicBezTo>
                    <a:pt x="8386" y="6462"/>
                    <a:pt x="8778" y="6616"/>
                    <a:pt x="9165" y="6616"/>
                  </a:cubicBezTo>
                  <a:cubicBezTo>
                    <a:pt x="9526" y="6616"/>
                    <a:pt x="9883" y="6482"/>
                    <a:pt x="10184" y="6189"/>
                  </a:cubicBezTo>
                  <a:cubicBezTo>
                    <a:pt x="10713" y="5676"/>
                    <a:pt x="10809" y="4587"/>
                    <a:pt x="10184" y="4075"/>
                  </a:cubicBezTo>
                  <a:cubicBezTo>
                    <a:pt x="7895" y="2249"/>
                    <a:pt x="5284" y="888"/>
                    <a:pt x="2482" y="72"/>
                  </a:cubicBezTo>
                  <a:cubicBezTo>
                    <a:pt x="2320" y="23"/>
                    <a:pt x="2165" y="0"/>
                    <a:pt x="202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3807200" y="2992200"/>
              <a:ext cx="482275" cy="342650"/>
            </a:xfrm>
            <a:custGeom>
              <a:avLst/>
              <a:gdLst/>
              <a:ahLst/>
              <a:cxnLst/>
              <a:rect l="l" t="t" r="r" b="b"/>
              <a:pathLst>
                <a:path w="19291" h="13706" extrusionOk="0">
                  <a:moveTo>
                    <a:pt x="2095" y="0"/>
                  </a:moveTo>
                  <a:cubicBezTo>
                    <a:pt x="831" y="0"/>
                    <a:pt x="0" y="1959"/>
                    <a:pt x="1353" y="2843"/>
                  </a:cubicBezTo>
                  <a:cubicBezTo>
                    <a:pt x="6397" y="6110"/>
                    <a:pt x="11569" y="9264"/>
                    <a:pt x="16053" y="13300"/>
                  </a:cubicBezTo>
                  <a:cubicBezTo>
                    <a:pt x="16366" y="13585"/>
                    <a:pt x="16714" y="13705"/>
                    <a:pt x="17051" y="13705"/>
                  </a:cubicBezTo>
                  <a:cubicBezTo>
                    <a:pt x="18243" y="13705"/>
                    <a:pt x="19290" y="12197"/>
                    <a:pt x="18166" y="11186"/>
                  </a:cubicBezTo>
                  <a:cubicBezTo>
                    <a:pt x="13507" y="6958"/>
                    <a:pt x="8126" y="3644"/>
                    <a:pt x="2874" y="249"/>
                  </a:cubicBezTo>
                  <a:cubicBezTo>
                    <a:pt x="2606" y="76"/>
                    <a:pt x="2342" y="0"/>
                    <a:pt x="20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4383325" y="3436175"/>
              <a:ext cx="287000" cy="205400"/>
            </a:xfrm>
            <a:custGeom>
              <a:avLst/>
              <a:gdLst/>
              <a:ahLst/>
              <a:cxnLst/>
              <a:rect l="l" t="t" r="r" b="b"/>
              <a:pathLst>
                <a:path w="11480" h="8216" extrusionOk="0">
                  <a:moveTo>
                    <a:pt x="2096" y="0"/>
                  </a:moveTo>
                  <a:cubicBezTo>
                    <a:pt x="1004" y="0"/>
                    <a:pt x="0" y="1502"/>
                    <a:pt x="966" y="2602"/>
                  </a:cubicBezTo>
                  <a:lnTo>
                    <a:pt x="966" y="2618"/>
                  </a:lnTo>
                  <a:cubicBezTo>
                    <a:pt x="3016" y="4972"/>
                    <a:pt x="5610" y="6750"/>
                    <a:pt x="8428" y="8063"/>
                  </a:cubicBezTo>
                  <a:cubicBezTo>
                    <a:pt x="8658" y="8168"/>
                    <a:pt x="8884" y="8215"/>
                    <a:pt x="9100" y="8215"/>
                  </a:cubicBezTo>
                  <a:cubicBezTo>
                    <a:pt x="10521" y="8215"/>
                    <a:pt x="11479" y="6178"/>
                    <a:pt x="9950" y="5469"/>
                  </a:cubicBezTo>
                  <a:cubicBezTo>
                    <a:pt x="7323" y="4252"/>
                    <a:pt x="5001" y="2666"/>
                    <a:pt x="3080" y="489"/>
                  </a:cubicBezTo>
                  <a:cubicBezTo>
                    <a:pt x="2781" y="144"/>
                    <a:pt x="2434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4773600" y="3656425"/>
              <a:ext cx="233350" cy="144650"/>
            </a:xfrm>
            <a:custGeom>
              <a:avLst/>
              <a:gdLst/>
              <a:ahLst/>
              <a:cxnLst/>
              <a:rect l="l" t="t" r="r" b="b"/>
              <a:pathLst>
                <a:path w="9334" h="5786" extrusionOk="0">
                  <a:moveTo>
                    <a:pt x="2302" y="1"/>
                  </a:moveTo>
                  <a:cubicBezTo>
                    <a:pt x="1074" y="1"/>
                    <a:pt x="0" y="1520"/>
                    <a:pt x="1160" y="2504"/>
                  </a:cubicBezTo>
                  <a:cubicBezTo>
                    <a:pt x="2826" y="3929"/>
                    <a:pt x="4779" y="5018"/>
                    <a:pt x="6861" y="5706"/>
                  </a:cubicBezTo>
                  <a:cubicBezTo>
                    <a:pt x="7030" y="5761"/>
                    <a:pt x="7190" y="5786"/>
                    <a:pt x="7341" y="5786"/>
                  </a:cubicBezTo>
                  <a:cubicBezTo>
                    <a:pt x="8827" y="5786"/>
                    <a:pt x="9334" y="3346"/>
                    <a:pt x="7662" y="2808"/>
                  </a:cubicBezTo>
                  <a:cubicBezTo>
                    <a:pt x="6060" y="2295"/>
                    <a:pt x="4571" y="1463"/>
                    <a:pt x="3290" y="374"/>
                  </a:cubicBezTo>
                  <a:cubicBezTo>
                    <a:pt x="2977" y="112"/>
                    <a:pt x="2634" y="1"/>
                    <a:pt x="230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3635225" y="3152400"/>
              <a:ext cx="223150" cy="199875"/>
            </a:xfrm>
            <a:custGeom>
              <a:avLst/>
              <a:gdLst/>
              <a:ahLst/>
              <a:cxnLst/>
              <a:rect l="l" t="t" r="r" b="b"/>
              <a:pathLst>
                <a:path w="8926" h="7995" extrusionOk="0">
                  <a:moveTo>
                    <a:pt x="1743" y="0"/>
                  </a:moveTo>
                  <a:cubicBezTo>
                    <a:pt x="1506" y="0"/>
                    <a:pt x="1262" y="62"/>
                    <a:pt x="1026" y="198"/>
                  </a:cubicBezTo>
                  <a:cubicBezTo>
                    <a:pt x="369" y="566"/>
                    <a:pt x="1" y="1591"/>
                    <a:pt x="481" y="2248"/>
                  </a:cubicBezTo>
                  <a:cubicBezTo>
                    <a:pt x="1970" y="4249"/>
                    <a:pt x="3700" y="6043"/>
                    <a:pt x="5621" y="7628"/>
                  </a:cubicBezTo>
                  <a:cubicBezTo>
                    <a:pt x="5933" y="7886"/>
                    <a:pt x="6275" y="7995"/>
                    <a:pt x="6607" y="7995"/>
                  </a:cubicBezTo>
                  <a:cubicBezTo>
                    <a:pt x="7840" y="7995"/>
                    <a:pt x="8925" y="6483"/>
                    <a:pt x="7751" y="5498"/>
                  </a:cubicBezTo>
                  <a:cubicBezTo>
                    <a:pt x="6054" y="4105"/>
                    <a:pt x="4388" y="2504"/>
                    <a:pt x="3075" y="742"/>
                  </a:cubicBezTo>
                  <a:cubicBezTo>
                    <a:pt x="2746" y="292"/>
                    <a:pt x="2259" y="0"/>
                    <a:pt x="174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3921300" y="3426000"/>
              <a:ext cx="286250" cy="206025"/>
            </a:xfrm>
            <a:custGeom>
              <a:avLst/>
              <a:gdLst/>
              <a:ahLst/>
              <a:cxnLst/>
              <a:rect l="l" t="t" r="r" b="b"/>
              <a:pathLst>
                <a:path w="11450" h="8241" extrusionOk="0">
                  <a:moveTo>
                    <a:pt x="2204" y="1"/>
                  </a:moveTo>
                  <a:cubicBezTo>
                    <a:pt x="1036" y="1"/>
                    <a:pt x="1" y="1507"/>
                    <a:pt x="1080" y="2561"/>
                  </a:cubicBezTo>
                  <a:cubicBezTo>
                    <a:pt x="3306" y="4739"/>
                    <a:pt x="5916" y="6388"/>
                    <a:pt x="8558" y="8006"/>
                  </a:cubicBezTo>
                  <a:cubicBezTo>
                    <a:pt x="8822" y="8169"/>
                    <a:pt x="9082" y="8241"/>
                    <a:pt x="9326" y="8241"/>
                  </a:cubicBezTo>
                  <a:cubicBezTo>
                    <a:pt x="10608" y="8241"/>
                    <a:pt x="11449" y="6272"/>
                    <a:pt x="10063" y="5411"/>
                  </a:cubicBezTo>
                  <a:cubicBezTo>
                    <a:pt x="7645" y="3922"/>
                    <a:pt x="5243" y="2433"/>
                    <a:pt x="3210" y="431"/>
                  </a:cubicBezTo>
                  <a:cubicBezTo>
                    <a:pt x="2896" y="128"/>
                    <a:pt x="2544" y="1"/>
                    <a:pt x="220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4286975" y="3742900"/>
              <a:ext cx="176550" cy="165675"/>
            </a:xfrm>
            <a:custGeom>
              <a:avLst/>
              <a:gdLst/>
              <a:ahLst/>
              <a:cxnLst/>
              <a:rect l="l" t="t" r="r" b="b"/>
              <a:pathLst>
                <a:path w="7062" h="6627" extrusionOk="0">
                  <a:moveTo>
                    <a:pt x="1701" y="0"/>
                  </a:moveTo>
                  <a:cubicBezTo>
                    <a:pt x="1574" y="0"/>
                    <a:pt x="1444" y="17"/>
                    <a:pt x="1313" y="53"/>
                  </a:cubicBezTo>
                  <a:cubicBezTo>
                    <a:pt x="561" y="262"/>
                    <a:pt x="0" y="1126"/>
                    <a:pt x="256" y="1911"/>
                  </a:cubicBezTo>
                  <a:lnTo>
                    <a:pt x="272" y="1911"/>
                  </a:lnTo>
                  <a:cubicBezTo>
                    <a:pt x="945" y="3865"/>
                    <a:pt x="2370" y="5386"/>
                    <a:pt x="4132" y="6411"/>
                  </a:cubicBezTo>
                  <a:cubicBezTo>
                    <a:pt x="4391" y="6561"/>
                    <a:pt x="4645" y="6627"/>
                    <a:pt x="4885" y="6627"/>
                  </a:cubicBezTo>
                  <a:cubicBezTo>
                    <a:pt x="6201" y="6627"/>
                    <a:pt x="7062" y="4643"/>
                    <a:pt x="5653" y="3817"/>
                  </a:cubicBezTo>
                  <a:cubicBezTo>
                    <a:pt x="4596" y="3192"/>
                    <a:pt x="3571" y="2295"/>
                    <a:pt x="3155" y="1110"/>
                  </a:cubicBezTo>
                  <a:cubicBezTo>
                    <a:pt x="2940" y="465"/>
                    <a:pt x="2364" y="0"/>
                    <a:pt x="170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4466350" y="3992700"/>
              <a:ext cx="230575" cy="169975"/>
            </a:xfrm>
            <a:custGeom>
              <a:avLst/>
              <a:gdLst/>
              <a:ahLst/>
              <a:cxnLst/>
              <a:rect l="l" t="t" r="r" b="b"/>
              <a:pathLst>
                <a:path w="9223" h="6799" extrusionOk="0">
                  <a:moveTo>
                    <a:pt x="2157" y="0"/>
                  </a:moveTo>
                  <a:cubicBezTo>
                    <a:pt x="1019" y="0"/>
                    <a:pt x="0" y="1511"/>
                    <a:pt x="1024" y="2584"/>
                  </a:cubicBezTo>
                  <a:cubicBezTo>
                    <a:pt x="2753" y="4377"/>
                    <a:pt x="4835" y="5787"/>
                    <a:pt x="7125" y="6715"/>
                  </a:cubicBezTo>
                  <a:cubicBezTo>
                    <a:pt x="7260" y="6773"/>
                    <a:pt x="7399" y="6799"/>
                    <a:pt x="7539" y="6799"/>
                  </a:cubicBezTo>
                  <a:cubicBezTo>
                    <a:pt x="8177" y="6799"/>
                    <a:pt x="8812" y="6253"/>
                    <a:pt x="8983" y="5674"/>
                  </a:cubicBezTo>
                  <a:cubicBezTo>
                    <a:pt x="9223" y="4810"/>
                    <a:pt x="8678" y="4137"/>
                    <a:pt x="7926" y="3817"/>
                  </a:cubicBezTo>
                  <a:cubicBezTo>
                    <a:pt x="6116" y="3048"/>
                    <a:pt x="4499" y="1895"/>
                    <a:pt x="3154" y="454"/>
                  </a:cubicBezTo>
                  <a:cubicBezTo>
                    <a:pt x="2845" y="134"/>
                    <a:pt x="2496" y="0"/>
                    <a:pt x="21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4897875" y="4241475"/>
              <a:ext cx="219350" cy="146000"/>
            </a:xfrm>
            <a:custGeom>
              <a:avLst/>
              <a:gdLst/>
              <a:ahLst/>
              <a:cxnLst/>
              <a:rect l="l" t="t" r="r" b="b"/>
              <a:pathLst>
                <a:path w="8774" h="5840" extrusionOk="0">
                  <a:moveTo>
                    <a:pt x="1657" y="0"/>
                  </a:moveTo>
                  <a:cubicBezTo>
                    <a:pt x="1299" y="0"/>
                    <a:pt x="942" y="130"/>
                    <a:pt x="641" y="415"/>
                  </a:cubicBezTo>
                  <a:cubicBezTo>
                    <a:pt x="96" y="944"/>
                    <a:pt x="0" y="2033"/>
                    <a:pt x="641" y="2545"/>
                  </a:cubicBezTo>
                  <a:cubicBezTo>
                    <a:pt x="2338" y="3922"/>
                    <a:pt x="4276" y="5011"/>
                    <a:pt x="6342" y="5748"/>
                  </a:cubicBezTo>
                  <a:cubicBezTo>
                    <a:pt x="6521" y="5811"/>
                    <a:pt x="6691" y="5840"/>
                    <a:pt x="6849" y="5840"/>
                  </a:cubicBezTo>
                  <a:cubicBezTo>
                    <a:pt x="8296" y="5840"/>
                    <a:pt x="8774" y="3427"/>
                    <a:pt x="7142" y="2849"/>
                  </a:cubicBezTo>
                  <a:cubicBezTo>
                    <a:pt x="5557" y="2289"/>
                    <a:pt x="4068" y="1472"/>
                    <a:pt x="2755" y="415"/>
                  </a:cubicBezTo>
                  <a:cubicBezTo>
                    <a:pt x="2431" y="150"/>
                    <a:pt x="2043" y="0"/>
                    <a:pt x="16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936700" y="4067900"/>
              <a:ext cx="227975" cy="161275"/>
            </a:xfrm>
            <a:custGeom>
              <a:avLst/>
              <a:gdLst/>
              <a:ahLst/>
              <a:cxnLst/>
              <a:rect l="l" t="t" r="r" b="b"/>
              <a:pathLst>
                <a:path w="9119" h="6451" extrusionOk="0">
                  <a:moveTo>
                    <a:pt x="2178" y="0"/>
                  </a:moveTo>
                  <a:cubicBezTo>
                    <a:pt x="861" y="0"/>
                    <a:pt x="1" y="1984"/>
                    <a:pt x="1410" y="2811"/>
                  </a:cubicBezTo>
                  <a:cubicBezTo>
                    <a:pt x="3011" y="3723"/>
                    <a:pt x="4516" y="4812"/>
                    <a:pt x="5877" y="6045"/>
                  </a:cubicBezTo>
                  <a:cubicBezTo>
                    <a:pt x="6191" y="6331"/>
                    <a:pt x="6539" y="6451"/>
                    <a:pt x="6875" y="6451"/>
                  </a:cubicBezTo>
                  <a:cubicBezTo>
                    <a:pt x="8068" y="6451"/>
                    <a:pt x="9119" y="4940"/>
                    <a:pt x="8007" y="3915"/>
                  </a:cubicBezTo>
                  <a:cubicBezTo>
                    <a:pt x="6454" y="2506"/>
                    <a:pt x="4740" y="1257"/>
                    <a:pt x="2931" y="216"/>
                  </a:cubicBezTo>
                  <a:cubicBezTo>
                    <a:pt x="2672" y="66"/>
                    <a:pt x="2417" y="0"/>
                    <a:pt x="2178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3563625" y="3453825"/>
              <a:ext cx="286875" cy="246150"/>
            </a:xfrm>
            <a:custGeom>
              <a:avLst/>
              <a:gdLst/>
              <a:ahLst/>
              <a:cxnLst/>
              <a:rect l="l" t="t" r="r" b="b"/>
              <a:pathLst>
                <a:path w="11475" h="9846" extrusionOk="0">
                  <a:moveTo>
                    <a:pt x="2126" y="0"/>
                  </a:moveTo>
                  <a:cubicBezTo>
                    <a:pt x="1009" y="0"/>
                    <a:pt x="0" y="1508"/>
                    <a:pt x="1007" y="2601"/>
                  </a:cubicBezTo>
                  <a:cubicBezTo>
                    <a:pt x="3265" y="5051"/>
                    <a:pt x="5939" y="7053"/>
                    <a:pt x="8293" y="9407"/>
                  </a:cubicBezTo>
                  <a:cubicBezTo>
                    <a:pt x="8606" y="9716"/>
                    <a:pt x="8957" y="9846"/>
                    <a:pt x="9296" y="9846"/>
                  </a:cubicBezTo>
                  <a:cubicBezTo>
                    <a:pt x="10451" y="9846"/>
                    <a:pt x="11475" y="8341"/>
                    <a:pt x="10423" y="7277"/>
                  </a:cubicBezTo>
                  <a:cubicBezTo>
                    <a:pt x="8069" y="4923"/>
                    <a:pt x="5395" y="2921"/>
                    <a:pt x="3121" y="471"/>
                  </a:cubicBezTo>
                  <a:cubicBezTo>
                    <a:pt x="2815" y="139"/>
                    <a:pt x="2466" y="0"/>
                    <a:pt x="212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3996625" y="3917350"/>
              <a:ext cx="324875" cy="201725"/>
            </a:xfrm>
            <a:custGeom>
              <a:avLst/>
              <a:gdLst/>
              <a:ahLst/>
              <a:cxnLst/>
              <a:rect l="l" t="t" r="r" b="b"/>
              <a:pathLst>
                <a:path w="12995" h="8069" extrusionOk="0">
                  <a:moveTo>
                    <a:pt x="1873" y="0"/>
                  </a:moveTo>
                  <a:cubicBezTo>
                    <a:pt x="461" y="0"/>
                    <a:pt x="1" y="2387"/>
                    <a:pt x="1606" y="3004"/>
                  </a:cubicBezTo>
                  <a:lnTo>
                    <a:pt x="1590" y="3004"/>
                  </a:lnTo>
                  <a:cubicBezTo>
                    <a:pt x="4536" y="4109"/>
                    <a:pt x="7275" y="5694"/>
                    <a:pt x="9709" y="7696"/>
                  </a:cubicBezTo>
                  <a:cubicBezTo>
                    <a:pt x="10022" y="7958"/>
                    <a:pt x="10365" y="8069"/>
                    <a:pt x="10697" y="8069"/>
                  </a:cubicBezTo>
                  <a:cubicBezTo>
                    <a:pt x="11924" y="8069"/>
                    <a:pt x="12995" y="6552"/>
                    <a:pt x="11822" y="5582"/>
                  </a:cubicBezTo>
                  <a:cubicBezTo>
                    <a:pt x="9020" y="3228"/>
                    <a:pt x="5833" y="1386"/>
                    <a:pt x="2407" y="105"/>
                  </a:cubicBezTo>
                  <a:cubicBezTo>
                    <a:pt x="2217" y="33"/>
                    <a:pt x="2038" y="0"/>
                    <a:pt x="187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3755250" y="3937100"/>
              <a:ext cx="215475" cy="162475"/>
            </a:xfrm>
            <a:custGeom>
              <a:avLst/>
              <a:gdLst/>
              <a:ahLst/>
              <a:cxnLst/>
              <a:rect l="l" t="t" r="r" b="b"/>
              <a:pathLst>
                <a:path w="8619" h="6499" extrusionOk="0">
                  <a:moveTo>
                    <a:pt x="1979" y="0"/>
                  </a:moveTo>
                  <a:cubicBezTo>
                    <a:pt x="501" y="0"/>
                    <a:pt x="1" y="2430"/>
                    <a:pt x="1669" y="2966"/>
                  </a:cubicBezTo>
                  <a:lnTo>
                    <a:pt x="1669" y="2982"/>
                  </a:lnTo>
                  <a:cubicBezTo>
                    <a:pt x="3222" y="3463"/>
                    <a:pt x="4583" y="4440"/>
                    <a:pt x="5544" y="5769"/>
                  </a:cubicBezTo>
                  <a:cubicBezTo>
                    <a:pt x="5871" y="6215"/>
                    <a:pt x="6360" y="6498"/>
                    <a:pt x="6877" y="6498"/>
                  </a:cubicBezTo>
                  <a:cubicBezTo>
                    <a:pt x="7120" y="6498"/>
                    <a:pt x="7369" y="6436"/>
                    <a:pt x="7610" y="6297"/>
                  </a:cubicBezTo>
                  <a:cubicBezTo>
                    <a:pt x="8250" y="5913"/>
                    <a:pt x="8619" y="4904"/>
                    <a:pt x="8138" y="4247"/>
                  </a:cubicBezTo>
                  <a:cubicBezTo>
                    <a:pt x="6745" y="2278"/>
                    <a:pt x="4760" y="821"/>
                    <a:pt x="2470" y="84"/>
                  </a:cubicBezTo>
                  <a:cubicBezTo>
                    <a:pt x="2296" y="27"/>
                    <a:pt x="2132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3886050" y="4279675"/>
              <a:ext cx="390525" cy="254150"/>
            </a:xfrm>
            <a:custGeom>
              <a:avLst/>
              <a:gdLst/>
              <a:ahLst/>
              <a:cxnLst/>
              <a:rect l="l" t="t" r="r" b="b"/>
              <a:pathLst>
                <a:path w="15621" h="10166" extrusionOk="0">
                  <a:moveTo>
                    <a:pt x="2096" y="0"/>
                  </a:moveTo>
                  <a:cubicBezTo>
                    <a:pt x="832" y="0"/>
                    <a:pt x="1" y="1961"/>
                    <a:pt x="1353" y="2859"/>
                  </a:cubicBezTo>
                  <a:lnTo>
                    <a:pt x="1353" y="2843"/>
                  </a:lnTo>
                  <a:cubicBezTo>
                    <a:pt x="5324" y="5453"/>
                    <a:pt x="9104" y="8303"/>
                    <a:pt x="13523" y="10081"/>
                  </a:cubicBezTo>
                  <a:cubicBezTo>
                    <a:pt x="13663" y="10139"/>
                    <a:pt x="13806" y="10165"/>
                    <a:pt x="13949" y="10165"/>
                  </a:cubicBezTo>
                  <a:cubicBezTo>
                    <a:pt x="14590" y="10165"/>
                    <a:pt x="15210" y="9629"/>
                    <a:pt x="15381" y="9040"/>
                  </a:cubicBezTo>
                  <a:cubicBezTo>
                    <a:pt x="15621" y="8191"/>
                    <a:pt x="15076" y="7486"/>
                    <a:pt x="14324" y="7198"/>
                  </a:cubicBezTo>
                  <a:cubicBezTo>
                    <a:pt x="10176" y="5517"/>
                    <a:pt x="6589" y="2682"/>
                    <a:pt x="2874" y="248"/>
                  </a:cubicBezTo>
                  <a:cubicBezTo>
                    <a:pt x="2607" y="75"/>
                    <a:pt x="2343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4271650" y="4226550"/>
              <a:ext cx="314125" cy="194400"/>
            </a:xfrm>
            <a:custGeom>
              <a:avLst/>
              <a:gdLst/>
              <a:ahLst/>
              <a:cxnLst/>
              <a:rect l="l" t="t" r="r" b="b"/>
              <a:pathLst>
                <a:path w="12565" h="7776" extrusionOk="0">
                  <a:moveTo>
                    <a:pt x="2332" y="1"/>
                  </a:moveTo>
                  <a:cubicBezTo>
                    <a:pt x="934" y="1"/>
                    <a:pt x="1" y="2038"/>
                    <a:pt x="1510" y="2758"/>
                  </a:cubicBezTo>
                  <a:cubicBezTo>
                    <a:pt x="4360" y="4103"/>
                    <a:pt x="6858" y="6057"/>
                    <a:pt x="9613" y="7578"/>
                  </a:cubicBezTo>
                  <a:cubicBezTo>
                    <a:pt x="9864" y="7715"/>
                    <a:pt x="10111" y="7775"/>
                    <a:pt x="10344" y="7775"/>
                  </a:cubicBezTo>
                  <a:cubicBezTo>
                    <a:pt x="11685" y="7775"/>
                    <a:pt x="12564" y="5775"/>
                    <a:pt x="11118" y="4984"/>
                  </a:cubicBezTo>
                  <a:cubicBezTo>
                    <a:pt x="8364" y="3462"/>
                    <a:pt x="5866" y="1509"/>
                    <a:pt x="3015" y="164"/>
                  </a:cubicBezTo>
                  <a:cubicBezTo>
                    <a:pt x="2781" y="51"/>
                    <a:pt x="2551" y="1"/>
                    <a:pt x="233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558675" y="4532000"/>
              <a:ext cx="277600" cy="125950"/>
            </a:xfrm>
            <a:custGeom>
              <a:avLst/>
              <a:gdLst/>
              <a:ahLst/>
              <a:cxnLst/>
              <a:rect l="l" t="t" r="r" b="b"/>
              <a:pathLst>
                <a:path w="11104" h="5038" extrusionOk="0">
                  <a:moveTo>
                    <a:pt x="1965" y="0"/>
                  </a:moveTo>
                  <a:cubicBezTo>
                    <a:pt x="489" y="0"/>
                    <a:pt x="1" y="2429"/>
                    <a:pt x="1655" y="2966"/>
                  </a:cubicBezTo>
                  <a:cubicBezTo>
                    <a:pt x="3928" y="3719"/>
                    <a:pt x="6234" y="4391"/>
                    <a:pt x="8572" y="4984"/>
                  </a:cubicBezTo>
                  <a:cubicBezTo>
                    <a:pt x="8715" y="5020"/>
                    <a:pt x="8852" y="5038"/>
                    <a:pt x="8982" y="5038"/>
                  </a:cubicBezTo>
                  <a:cubicBezTo>
                    <a:pt x="10553" y="5038"/>
                    <a:pt x="11103" y="2545"/>
                    <a:pt x="9373" y="2101"/>
                  </a:cubicBezTo>
                  <a:cubicBezTo>
                    <a:pt x="7035" y="1493"/>
                    <a:pt x="4729" y="820"/>
                    <a:pt x="2455" y="84"/>
                  </a:cubicBezTo>
                  <a:cubicBezTo>
                    <a:pt x="2282" y="26"/>
                    <a:pt x="2118" y="0"/>
                    <a:pt x="196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4843025" y="4759125"/>
              <a:ext cx="217400" cy="130000"/>
            </a:xfrm>
            <a:custGeom>
              <a:avLst/>
              <a:gdLst/>
              <a:ahLst/>
              <a:cxnLst/>
              <a:rect l="l" t="t" r="r" b="b"/>
              <a:pathLst>
                <a:path w="8696" h="5200" extrusionOk="0">
                  <a:moveTo>
                    <a:pt x="1688" y="1"/>
                  </a:moveTo>
                  <a:cubicBezTo>
                    <a:pt x="1041" y="1"/>
                    <a:pt x="412" y="538"/>
                    <a:pt x="241" y="1119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6614" y="5122"/>
                  </a:lnTo>
                  <a:cubicBezTo>
                    <a:pt x="6746" y="5176"/>
                    <a:pt x="6881" y="5200"/>
                    <a:pt x="7017" y="5200"/>
                  </a:cubicBezTo>
                  <a:cubicBezTo>
                    <a:pt x="7654" y="5200"/>
                    <a:pt x="8284" y="4660"/>
                    <a:pt x="8455" y="4066"/>
                  </a:cubicBezTo>
                  <a:cubicBezTo>
                    <a:pt x="8696" y="3217"/>
                    <a:pt x="8151" y="2528"/>
                    <a:pt x="7415" y="2224"/>
                  </a:cubicBezTo>
                  <a:lnTo>
                    <a:pt x="2098" y="78"/>
                  </a:lnTo>
                  <a:cubicBezTo>
                    <a:pt x="1963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4450700" y="4677850"/>
              <a:ext cx="250625" cy="143625"/>
            </a:xfrm>
            <a:custGeom>
              <a:avLst/>
              <a:gdLst/>
              <a:ahLst/>
              <a:cxnLst/>
              <a:rect l="l" t="t" r="r" b="b"/>
              <a:pathLst>
                <a:path w="10025" h="5745" extrusionOk="0">
                  <a:moveTo>
                    <a:pt x="1688" y="1"/>
                  </a:moveTo>
                  <a:cubicBezTo>
                    <a:pt x="1042" y="1"/>
                    <a:pt x="412" y="538"/>
                    <a:pt x="241" y="1119"/>
                  </a:cubicBezTo>
                  <a:cubicBezTo>
                    <a:pt x="1" y="1984"/>
                    <a:pt x="545" y="2673"/>
                    <a:pt x="1298" y="2977"/>
                  </a:cubicBezTo>
                  <a:lnTo>
                    <a:pt x="7943" y="5667"/>
                  </a:lnTo>
                  <a:cubicBezTo>
                    <a:pt x="8075" y="5720"/>
                    <a:pt x="8211" y="5745"/>
                    <a:pt x="8346" y="5745"/>
                  </a:cubicBezTo>
                  <a:cubicBezTo>
                    <a:pt x="8983" y="5745"/>
                    <a:pt x="9613" y="5205"/>
                    <a:pt x="9785" y="4610"/>
                  </a:cubicBezTo>
                  <a:cubicBezTo>
                    <a:pt x="10025" y="3762"/>
                    <a:pt x="9480" y="3073"/>
                    <a:pt x="8744" y="2769"/>
                  </a:cubicBezTo>
                  <a:lnTo>
                    <a:pt x="2098" y="79"/>
                  </a:lnTo>
                  <a:cubicBezTo>
                    <a:pt x="1964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4070375" y="4724825"/>
              <a:ext cx="261000" cy="118125"/>
            </a:xfrm>
            <a:custGeom>
              <a:avLst/>
              <a:gdLst/>
              <a:ahLst/>
              <a:cxnLst/>
              <a:rect l="l" t="t" r="r" b="b"/>
              <a:pathLst>
                <a:path w="10440" h="4725" extrusionOk="0">
                  <a:moveTo>
                    <a:pt x="2333" y="1"/>
                  </a:moveTo>
                  <a:cubicBezTo>
                    <a:pt x="938" y="1"/>
                    <a:pt x="1" y="2033"/>
                    <a:pt x="1506" y="2779"/>
                  </a:cubicBezTo>
                  <a:lnTo>
                    <a:pt x="1506" y="2763"/>
                  </a:lnTo>
                  <a:cubicBezTo>
                    <a:pt x="3700" y="3836"/>
                    <a:pt x="6070" y="4493"/>
                    <a:pt x="8504" y="4717"/>
                  </a:cubicBezTo>
                  <a:cubicBezTo>
                    <a:pt x="8559" y="4722"/>
                    <a:pt x="8613" y="4724"/>
                    <a:pt x="8665" y="4724"/>
                  </a:cubicBezTo>
                  <a:cubicBezTo>
                    <a:pt x="10439" y="4724"/>
                    <a:pt x="10371" y="1894"/>
                    <a:pt x="8504" y="1722"/>
                  </a:cubicBezTo>
                  <a:cubicBezTo>
                    <a:pt x="6599" y="1530"/>
                    <a:pt x="4741" y="1018"/>
                    <a:pt x="3028" y="169"/>
                  </a:cubicBezTo>
                  <a:cubicBezTo>
                    <a:pt x="2790" y="53"/>
                    <a:pt x="2556" y="1"/>
                    <a:pt x="233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4419875" y="4993725"/>
              <a:ext cx="367125" cy="190450"/>
            </a:xfrm>
            <a:custGeom>
              <a:avLst/>
              <a:gdLst/>
              <a:ahLst/>
              <a:cxnLst/>
              <a:rect l="l" t="t" r="r" b="b"/>
              <a:pathLst>
                <a:path w="14685" h="7618" extrusionOk="0">
                  <a:moveTo>
                    <a:pt x="1694" y="0"/>
                  </a:moveTo>
                  <a:cubicBezTo>
                    <a:pt x="1053" y="0"/>
                    <a:pt x="413" y="540"/>
                    <a:pt x="241" y="1135"/>
                  </a:cubicBezTo>
                  <a:cubicBezTo>
                    <a:pt x="1" y="1984"/>
                    <a:pt x="545" y="2672"/>
                    <a:pt x="1298" y="2976"/>
                  </a:cubicBezTo>
                  <a:lnTo>
                    <a:pt x="1282" y="2976"/>
                  </a:lnTo>
                  <a:lnTo>
                    <a:pt x="12587" y="7540"/>
                  </a:lnTo>
                  <a:cubicBezTo>
                    <a:pt x="12722" y="7594"/>
                    <a:pt x="12860" y="7618"/>
                    <a:pt x="12997" y="7618"/>
                  </a:cubicBezTo>
                  <a:cubicBezTo>
                    <a:pt x="13644" y="7618"/>
                    <a:pt x="14273" y="7080"/>
                    <a:pt x="14444" y="6499"/>
                  </a:cubicBezTo>
                  <a:cubicBezTo>
                    <a:pt x="14685" y="5635"/>
                    <a:pt x="14140" y="4946"/>
                    <a:pt x="13388" y="4642"/>
                  </a:cubicBezTo>
                  <a:lnTo>
                    <a:pt x="2098" y="78"/>
                  </a:lnTo>
                  <a:cubicBezTo>
                    <a:pt x="1967" y="25"/>
                    <a:pt x="1830" y="0"/>
                    <a:pt x="169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4060975" y="4990475"/>
              <a:ext cx="250425" cy="174525"/>
            </a:xfrm>
            <a:custGeom>
              <a:avLst/>
              <a:gdLst/>
              <a:ahLst/>
              <a:cxnLst/>
              <a:rect l="l" t="t" r="r" b="b"/>
              <a:pathLst>
                <a:path w="10017" h="6981" extrusionOk="0">
                  <a:moveTo>
                    <a:pt x="2249" y="0"/>
                  </a:moveTo>
                  <a:cubicBezTo>
                    <a:pt x="898" y="0"/>
                    <a:pt x="0" y="2007"/>
                    <a:pt x="1450" y="2786"/>
                  </a:cubicBezTo>
                  <a:cubicBezTo>
                    <a:pt x="3484" y="3859"/>
                    <a:pt x="5437" y="5124"/>
                    <a:pt x="7247" y="6565"/>
                  </a:cubicBezTo>
                  <a:cubicBezTo>
                    <a:pt x="7583" y="6826"/>
                    <a:pt x="7981" y="6981"/>
                    <a:pt x="8374" y="6981"/>
                  </a:cubicBezTo>
                  <a:cubicBezTo>
                    <a:pt x="8729" y="6981"/>
                    <a:pt x="9080" y="6854"/>
                    <a:pt x="9376" y="6565"/>
                  </a:cubicBezTo>
                  <a:cubicBezTo>
                    <a:pt x="9905" y="6037"/>
                    <a:pt x="10017" y="4932"/>
                    <a:pt x="9376" y="4436"/>
                  </a:cubicBezTo>
                  <a:cubicBezTo>
                    <a:pt x="7375" y="2834"/>
                    <a:pt x="5229" y="1409"/>
                    <a:pt x="2971" y="192"/>
                  </a:cubicBezTo>
                  <a:cubicBezTo>
                    <a:pt x="2724" y="59"/>
                    <a:pt x="2480" y="0"/>
                    <a:pt x="224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4459350" y="5344200"/>
              <a:ext cx="259200" cy="118700"/>
            </a:xfrm>
            <a:custGeom>
              <a:avLst/>
              <a:gdLst/>
              <a:ahLst/>
              <a:cxnLst/>
              <a:rect l="l" t="t" r="r" b="b"/>
              <a:pathLst>
                <a:path w="10368" h="4748" extrusionOk="0">
                  <a:moveTo>
                    <a:pt x="2219" y="0"/>
                  </a:moveTo>
                  <a:cubicBezTo>
                    <a:pt x="879" y="0"/>
                    <a:pt x="1" y="1989"/>
                    <a:pt x="1432" y="2793"/>
                  </a:cubicBezTo>
                  <a:cubicBezTo>
                    <a:pt x="3578" y="3994"/>
                    <a:pt x="5980" y="4666"/>
                    <a:pt x="8446" y="4747"/>
                  </a:cubicBezTo>
                  <a:cubicBezTo>
                    <a:pt x="8461" y="4747"/>
                    <a:pt x="8476" y="4747"/>
                    <a:pt x="8491" y="4747"/>
                  </a:cubicBezTo>
                  <a:cubicBezTo>
                    <a:pt x="10367" y="4747"/>
                    <a:pt x="10352" y="1800"/>
                    <a:pt x="8446" y="1736"/>
                  </a:cubicBezTo>
                  <a:cubicBezTo>
                    <a:pt x="6508" y="1672"/>
                    <a:pt x="4635" y="1144"/>
                    <a:pt x="2953" y="199"/>
                  </a:cubicBezTo>
                  <a:cubicBezTo>
                    <a:pt x="2701" y="61"/>
                    <a:pt x="2453" y="0"/>
                    <a:pt x="221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3821225" y="1673650"/>
              <a:ext cx="306650" cy="160200"/>
            </a:xfrm>
            <a:custGeom>
              <a:avLst/>
              <a:gdLst/>
              <a:ahLst/>
              <a:cxnLst/>
              <a:rect l="l" t="t" r="r" b="b"/>
              <a:pathLst>
                <a:path w="12266" h="6408" extrusionOk="0">
                  <a:moveTo>
                    <a:pt x="2141" y="1"/>
                  </a:moveTo>
                  <a:cubicBezTo>
                    <a:pt x="560" y="1"/>
                    <a:pt x="1" y="2519"/>
                    <a:pt x="1736" y="2949"/>
                  </a:cubicBezTo>
                  <a:cubicBezTo>
                    <a:pt x="4443" y="3606"/>
                    <a:pt x="6861" y="4903"/>
                    <a:pt x="9295" y="6216"/>
                  </a:cubicBezTo>
                  <a:cubicBezTo>
                    <a:pt x="9542" y="6349"/>
                    <a:pt x="9786" y="6407"/>
                    <a:pt x="10016" y="6407"/>
                  </a:cubicBezTo>
                  <a:cubicBezTo>
                    <a:pt x="11367" y="6407"/>
                    <a:pt x="12266" y="4399"/>
                    <a:pt x="10816" y="3606"/>
                  </a:cubicBezTo>
                  <a:lnTo>
                    <a:pt x="10816" y="3606"/>
                  </a:lnTo>
                  <a:lnTo>
                    <a:pt x="10816" y="3622"/>
                  </a:lnTo>
                  <a:cubicBezTo>
                    <a:pt x="8174" y="2197"/>
                    <a:pt x="5483" y="771"/>
                    <a:pt x="2537" y="51"/>
                  </a:cubicBezTo>
                  <a:cubicBezTo>
                    <a:pt x="2399" y="16"/>
                    <a:pt x="2267" y="1"/>
                    <a:pt x="214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3561600" y="1830850"/>
              <a:ext cx="303625" cy="160650"/>
            </a:xfrm>
            <a:custGeom>
              <a:avLst/>
              <a:gdLst/>
              <a:ahLst/>
              <a:cxnLst/>
              <a:rect l="l" t="t" r="r" b="b"/>
              <a:pathLst>
                <a:path w="12145" h="6426" extrusionOk="0">
                  <a:moveTo>
                    <a:pt x="2023" y="0"/>
                  </a:moveTo>
                  <a:cubicBezTo>
                    <a:pt x="520" y="0"/>
                    <a:pt x="0" y="2459"/>
                    <a:pt x="1681" y="2970"/>
                  </a:cubicBezTo>
                  <a:cubicBezTo>
                    <a:pt x="3186" y="3419"/>
                    <a:pt x="4659" y="3963"/>
                    <a:pt x="6084" y="4556"/>
                  </a:cubicBezTo>
                  <a:cubicBezTo>
                    <a:pt x="6693" y="4812"/>
                    <a:pt x="7269" y="5068"/>
                    <a:pt x="7846" y="5356"/>
                  </a:cubicBezTo>
                  <a:cubicBezTo>
                    <a:pt x="8118" y="5500"/>
                    <a:pt x="8374" y="5629"/>
                    <a:pt x="8630" y="5789"/>
                  </a:cubicBezTo>
                  <a:cubicBezTo>
                    <a:pt x="8727" y="5853"/>
                    <a:pt x="8823" y="5901"/>
                    <a:pt x="8903" y="5965"/>
                  </a:cubicBezTo>
                  <a:cubicBezTo>
                    <a:pt x="8903" y="5965"/>
                    <a:pt x="8904" y="5966"/>
                    <a:pt x="8904" y="5966"/>
                  </a:cubicBezTo>
                  <a:lnTo>
                    <a:pt x="8904" y="5966"/>
                  </a:lnTo>
                  <a:cubicBezTo>
                    <a:pt x="8913" y="5975"/>
                    <a:pt x="8923" y="5985"/>
                    <a:pt x="8935" y="5997"/>
                  </a:cubicBezTo>
                  <a:cubicBezTo>
                    <a:pt x="9251" y="6299"/>
                    <a:pt x="9603" y="6426"/>
                    <a:pt x="9943" y="6426"/>
                  </a:cubicBezTo>
                  <a:cubicBezTo>
                    <a:pt x="11116" y="6426"/>
                    <a:pt x="12145" y="4914"/>
                    <a:pt x="11064" y="3883"/>
                  </a:cubicBezTo>
                  <a:cubicBezTo>
                    <a:pt x="10104" y="2954"/>
                    <a:pt x="8727" y="2442"/>
                    <a:pt x="7510" y="1930"/>
                  </a:cubicBezTo>
                  <a:cubicBezTo>
                    <a:pt x="5876" y="1225"/>
                    <a:pt x="4195" y="600"/>
                    <a:pt x="2481" y="72"/>
                  </a:cubicBezTo>
                  <a:cubicBezTo>
                    <a:pt x="2320" y="23"/>
                    <a:pt x="2167" y="0"/>
                    <a:pt x="202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3624625" y="2153200"/>
              <a:ext cx="311800" cy="185575"/>
            </a:xfrm>
            <a:custGeom>
              <a:avLst/>
              <a:gdLst/>
              <a:ahLst/>
              <a:cxnLst/>
              <a:rect l="l" t="t" r="r" b="b"/>
              <a:pathLst>
                <a:path w="12472" h="7423" extrusionOk="0">
                  <a:moveTo>
                    <a:pt x="1887" y="0"/>
                  </a:moveTo>
                  <a:cubicBezTo>
                    <a:pt x="467" y="0"/>
                    <a:pt x="1" y="2396"/>
                    <a:pt x="1610" y="2999"/>
                  </a:cubicBezTo>
                  <a:cubicBezTo>
                    <a:pt x="4428" y="4072"/>
                    <a:pt x="7118" y="5465"/>
                    <a:pt x="9616" y="7163"/>
                  </a:cubicBezTo>
                  <a:cubicBezTo>
                    <a:pt x="9886" y="7344"/>
                    <a:pt x="10153" y="7423"/>
                    <a:pt x="10403" y="7423"/>
                  </a:cubicBezTo>
                  <a:cubicBezTo>
                    <a:pt x="11650" y="7423"/>
                    <a:pt x="12472" y="5462"/>
                    <a:pt x="11138" y="4568"/>
                  </a:cubicBezTo>
                  <a:lnTo>
                    <a:pt x="11138" y="4568"/>
                  </a:lnTo>
                  <a:lnTo>
                    <a:pt x="11154" y="4584"/>
                  </a:lnTo>
                  <a:cubicBezTo>
                    <a:pt x="8415" y="2759"/>
                    <a:pt x="5485" y="1254"/>
                    <a:pt x="2410" y="101"/>
                  </a:cubicBezTo>
                  <a:cubicBezTo>
                    <a:pt x="2224" y="32"/>
                    <a:pt x="2049" y="0"/>
                    <a:pt x="188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3210725" y="2033525"/>
              <a:ext cx="289250" cy="139600"/>
            </a:xfrm>
            <a:custGeom>
              <a:avLst/>
              <a:gdLst/>
              <a:ahLst/>
              <a:cxnLst/>
              <a:rect l="l" t="t" r="r" b="b"/>
              <a:pathLst>
                <a:path w="11570" h="5584" extrusionOk="0">
                  <a:moveTo>
                    <a:pt x="1955" y="0"/>
                  </a:moveTo>
                  <a:cubicBezTo>
                    <a:pt x="491" y="0"/>
                    <a:pt x="1" y="2431"/>
                    <a:pt x="1640" y="2982"/>
                  </a:cubicBezTo>
                  <a:lnTo>
                    <a:pt x="9118" y="5496"/>
                  </a:lnTo>
                  <a:cubicBezTo>
                    <a:pt x="9293" y="5556"/>
                    <a:pt x="9459" y="5583"/>
                    <a:pt x="9613" y="5583"/>
                  </a:cubicBezTo>
                  <a:cubicBezTo>
                    <a:pt x="11073" y="5583"/>
                    <a:pt x="11570" y="3148"/>
                    <a:pt x="9919" y="2598"/>
                  </a:cubicBezTo>
                  <a:lnTo>
                    <a:pt x="2441" y="84"/>
                  </a:lnTo>
                  <a:cubicBezTo>
                    <a:pt x="2269" y="26"/>
                    <a:pt x="2107" y="0"/>
                    <a:pt x="195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3427050" y="2391850"/>
              <a:ext cx="323350" cy="166575"/>
            </a:xfrm>
            <a:custGeom>
              <a:avLst/>
              <a:gdLst/>
              <a:ahLst/>
              <a:cxnLst/>
              <a:rect l="l" t="t" r="r" b="b"/>
              <a:pathLst>
                <a:path w="12934" h="6663" extrusionOk="0">
                  <a:moveTo>
                    <a:pt x="2197" y="1"/>
                  </a:moveTo>
                  <a:cubicBezTo>
                    <a:pt x="866" y="1"/>
                    <a:pt x="0" y="1990"/>
                    <a:pt x="1426" y="2805"/>
                  </a:cubicBezTo>
                  <a:cubicBezTo>
                    <a:pt x="4260" y="4390"/>
                    <a:pt x="7223" y="5847"/>
                    <a:pt x="10393" y="6616"/>
                  </a:cubicBezTo>
                  <a:cubicBezTo>
                    <a:pt x="10527" y="6648"/>
                    <a:pt x="10656" y="6663"/>
                    <a:pt x="10778" y="6663"/>
                  </a:cubicBezTo>
                  <a:cubicBezTo>
                    <a:pt x="12368" y="6663"/>
                    <a:pt x="12934" y="4134"/>
                    <a:pt x="11194" y="3718"/>
                  </a:cubicBezTo>
                  <a:lnTo>
                    <a:pt x="11178" y="3702"/>
                  </a:lnTo>
                  <a:cubicBezTo>
                    <a:pt x="8248" y="2997"/>
                    <a:pt x="5557" y="1684"/>
                    <a:pt x="2947" y="211"/>
                  </a:cubicBezTo>
                  <a:cubicBezTo>
                    <a:pt x="2689" y="65"/>
                    <a:pt x="2436" y="1"/>
                    <a:pt x="2197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3039900" y="2372900"/>
              <a:ext cx="289125" cy="139325"/>
            </a:xfrm>
            <a:custGeom>
              <a:avLst/>
              <a:gdLst/>
              <a:ahLst/>
              <a:cxnLst/>
              <a:rect l="l" t="t" r="r" b="b"/>
              <a:pathLst>
                <a:path w="11565" h="5573" extrusionOk="0">
                  <a:moveTo>
                    <a:pt x="1939" y="0"/>
                  </a:moveTo>
                  <a:cubicBezTo>
                    <a:pt x="484" y="0"/>
                    <a:pt x="0" y="2420"/>
                    <a:pt x="1636" y="2970"/>
                  </a:cubicBezTo>
                  <a:lnTo>
                    <a:pt x="9114" y="5484"/>
                  </a:lnTo>
                  <a:cubicBezTo>
                    <a:pt x="9289" y="5545"/>
                    <a:pt x="9456" y="5572"/>
                    <a:pt x="9611" y="5572"/>
                  </a:cubicBezTo>
                  <a:cubicBezTo>
                    <a:pt x="11069" y="5572"/>
                    <a:pt x="11564" y="3152"/>
                    <a:pt x="9914" y="2602"/>
                  </a:cubicBezTo>
                  <a:lnTo>
                    <a:pt x="2436" y="88"/>
                  </a:lnTo>
                  <a:cubicBezTo>
                    <a:pt x="2260" y="28"/>
                    <a:pt x="2094" y="0"/>
                    <a:pt x="193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3370650" y="2675025"/>
              <a:ext cx="370300" cy="238500"/>
            </a:xfrm>
            <a:custGeom>
              <a:avLst/>
              <a:gdLst/>
              <a:ahLst/>
              <a:cxnLst/>
              <a:rect l="l" t="t" r="r" b="b"/>
              <a:pathLst>
                <a:path w="14812" h="9540" extrusionOk="0">
                  <a:moveTo>
                    <a:pt x="2171" y="1"/>
                  </a:moveTo>
                  <a:cubicBezTo>
                    <a:pt x="573" y="1"/>
                    <a:pt x="1" y="2526"/>
                    <a:pt x="1744" y="2943"/>
                  </a:cubicBezTo>
                  <a:cubicBezTo>
                    <a:pt x="5331" y="3792"/>
                    <a:pt x="9383" y="5682"/>
                    <a:pt x="11480" y="8852"/>
                  </a:cubicBezTo>
                  <a:cubicBezTo>
                    <a:pt x="11801" y="9338"/>
                    <a:pt x="12262" y="9539"/>
                    <a:pt x="12721" y="9539"/>
                  </a:cubicBezTo>
                  <a:cubicBezTo>
                    <a:pt x="13775" y="9539"/>
                    <a:pt x="14811" y="8474"/>
                    <a:pt x="14075" y="7347"/>
                  </a:cubicBezTo>
                  <a:cubicBezTo>
                    <a:pt x="11545" y="3504"/>
                    <a:pt x="6933" y="1086"/>
                    <a:pt x="2545" y="45"/>
                  </a:cubicBezTo>
                  <a:cubicBezTo>
                    <a:pt x="2415" y="15"/>
                    <a:pt x="2290" y="1"/>
                    <a:pt x="217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96132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4" name="Google Shape;3314;p51"/>
          <p:cNvGrpSpPr/>
          <p:nvPr/>
        </p:nvGrpSpPr>
        <p:grpSpPr>
          <a:xfrm>
            <a:off x="-473700" y="1420125"/>
            <a:ext cx="2300750" cy="5232700"/>
            <a:chOff x="2650500" y="238500"/>
            <a:chExt cx="2300750" cy="5232700"/>
          </a:xfrm>
        </p:grpSpPr>
        <p:sp>
          <p:nvSpPr>
            <p:cNvPr id="3315" name="Google Shape;3315;p5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9" name="Google Shape;3319;p51"/>
          <p:cNvSpPr/>
          <p:nvPr/>
        </p:nvSpPr>
        <p:spPr>
          <a:xfrm>
            <a:off x="-918675" y="-1824087"/>
            <a:ext cx="5081045" cy="10308166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0" name="Google Shape;3320;p51"/>
          <p:cNvGrpSpPr/>
          <p:nvPr/>
        </p:nvGrpSpPr>
        <p:grpSpPr>
          <a:xfrm>
            <a:off x="5675500" y="1818038"/>
            <a:ext cx="7186900" cy="4132775"/>
            <a:chOff x="235075" y="777725"/>
            <a:chExt cx="7186900" cy="4132775"/>
          </a:xfrm>
        </p:grpSpPr>
        <p:sp>
          <p:nvSpPr>
            <p:cNvPr id="3321" name="Google Shape;3321;p51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1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3" name="Google Shape;3323;p51"/>
          <p:cNvSpPr txBox="1">
            <a:spLocks noGrp="1"/>
          </p:cNvSpPr>
          <p:nvPr>
            <p:ph type="title" idx="6"/>
          </p:nvPr>
        </p:nvSpPr>
        <p:spPr>
          <a:xfrm>
            <a:off x="624750" y="523425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 err="1"/>
              <a:t>Structural</a:t>
            </a:r>
            <a:r>
              <a:rPr lang="es-ES" dirty="0"/>
              <a:t> </a:t>
            </a:r>
            <a:r>
              <a:rPr lang="es-ES" dirty="0" err="1"/>
              <a:t>Directives</a:t>
            </a:r>
            <a:endParaRPr dirty="0"/>
          </a:p>
        </p:txBody>
      </p:sp>
      <p:grpSp>
        <p:nvGrpSpPr>
          <p:cNvPr id="3324" name="Google Shape;3324;p51"/>
          <p:cNvGrpSpPr/>
          <p:nvPr/>
        </p:nvGrpSpPr>
        <p:grpSpPr>
          <a:xfrm>
            <a:off x="7745871" y="-642167"/>
            <a:ext cx="1832517" cy="3531493"/>
            <a:chOff x="2453450" y="238025"/>
            <a:chExt cx="2711225" cy="5224875"/>
          </a:xfrm>
        </p:grpSpPr>
        <p:sp>
          <p:nvSpPr>
            <p:cNvPr id="3325" name="Google Shape;3325;p51"/>
            <p:cNvSpPr/>
            <p:nvPr/>
          </p:nvSpPr>
          <p:spPr>
            <a:xfrm>
              <a:off x="3780075" y="238025"/>
              <a:ext cx="589375" cy="333825"/>
            </a:xfrm>
            <a:custGeom>
              <a:avLst/>
              <a:gdLst/>
              <a:ahLst/>
              <a:cxnLst/>
              <a:rect l="l" t="t" r="r" b="b"/>
              <a:pathLst>
                <a:path w="23575" h="13353" extrusionOk="0">
                  <a:moveTo>
                    <a:pt x="2035" y="0"/>
                  </a:moveTo>
                  <a:cubicBezTo>
                    <a:pt x="513" y="0"/>
                    <a:pt x="0" y="2468"/>
                    <a:pt x="1685" y="2966"/>
                  </a:cubicBezTo>
                  <a:cubicBezTo>
                    <a:pt x="5112" y="3975"/>
                    <a:pt x="8202" y="5977"/>
                    <a:pt x="11213" y="7818"/>
                  </a:cubicBezTo>
                  <a:cubicBezTo>
                    <a:pt x="14527" y="9852"/>
                    <a:pt x="17842" y="11870"/>
                    <a:pt x="21477" y="13279"/>
                  </a:cubicBezTo>
                  <a:cubicBezTo>
                    <a:pt x="21611" y="13329"/>
                    <a:pt x="21747" y="13352"/>
                    <a:pt x="21884" y="13352"/>
                  </a:cubicBezTo>
                  <a:cubicBezTo>
                    <a:pt x="22531" y="13352"/>
                    <a:pt x="23163" y="12831"/>
                    <a:pt x="23335" y="12222"/>
                  </a:cubicBezTo>
                  <a:cubicBezTo>
                    <a:pt x="23575" y="11389"/>
                    <a:pt x="23030" y="10669"/>
                    <a:pt x="22278" y="10381"/>
                  </a:cubicBezTo>
                  <a:cubicBezTo>
                    <a:pt x="15328" y="7690"/>
                    <a:pt x="9691" y="2182"/>
                    <a:pt x="2486" y="68"/>
                  </a:cubicBezTo>
                  <a:cubicBezTo>
                    <a:pt x="2327" y="22"/>
                    <a:pt x="2177" y="0"/>
                    <a:pt x="203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1"/>
            <p:cNvSpPr/>
            <p:nvPr/>
          </p:nvSpPr>
          <p:spPr>
            <a:xfrm>
              <a:off x="3618425" y="420475"/>
              <a:ext cx="288650" cy="195450"/>
            </a:xfrm>
            <a:custGeom>
              <a:avLst/>
              <a:gdLst/>
              <a:ahLst/>
              <a:cxnLst/>
              <a:rect l="l" t="t" r="r" b="b"/>
              <a:pathLst>
                <a:path w="11546" h="7818" extrusionOk="0">
                  <a:moveTo>
                    <a:pt x="1823" y="1"/>
                  </a:moveTo>
                  <a:cubicBezTo>
                    <a:pt x="1281" y="1"/>
                    <a:pt x="713" y="320"/>
                    <a:pt x="449" y="761"/>
                  </a:cubicBezTo>
                  <a:cubicBezTo>
                    <a:pt x="0" y="1513"/>
                    <a:pt x="352" y="2330"/>
                    <a:pt x="993" y="2810"/>
                  </a:cubicBezTo>
                  <a:cubicBezTo>
                    <a:pt x="3411" y="4620"/>
                    <a:pt x="6437" y="5485"/>
                    <a:pt x="8791" y="7390"/>
                  </a:cubicBezTo>
                  <a:cubicBezTo>
                    <a:pt x="9123" y="7664"/>
                    <a:pt x="9514" y="7817"/>
                    <a:pt x="9902" y="7817"/>
                  </a:cubicBezTo>
                  <a:cubicBezTo>
                    <a:pt x="10263" y="7817"/>
                    <a:pt x="10620" y="7684"/>
                    <a:pt x="10921" y="7390"/>
                  </a:cubicBezTo>
                  <a:cubicBezTo>
                    <a:pt x="11450" y="6878"/>
                    <a:pt x="11546" y="5789"/>
                    <a:pt x="10921" y="5276"/>
                  </a:cubicBezTo>
                  <a:cubicBezTo>
                    <a:pt x="8343" y="3179"/>
                    <a:pt x="5156" y="2186"/>
                    <a:pt x="2514" y="216"/>
                  </a:cubicBezTo>
                  <a:cubicBezTo>
                    <a:pt x="2309" y="66"/>
                    <a:pt x="2069" y="1"/>
                    <a:pt x="182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1"/>
            <p:cNvSpPr/>
            <p:nvPr/>
          </p:nvSpPr>
          <p:spPr>
            <a:xfrm>
              <a:off x="3868825" y="736950"/>
              <a:ext cx="389075" cy="188675"/>
            </a:xfrm>
            <a:custGeom>
              <a:avLst/>
              <a:gdLst/>
              <a:ahLst/>
              <a:cxnLst/>
              <a:rect l="l" t="t" r="r" b="b"/>
              <a:pathLst>
                <a:path w="15563" h="7547" extrusionOk="0">
                  <a:moveTo>
                    <a:pt x="1979" y="0"/>
                  </a:moveTo>
                  <a:cubicBezTo>
                    <a:pt x="495" y="0"/>
                    <a:pt x="0" y="2440"/>
                    <a:pt x="1658" y="2978"/>
                  </a:cubicBezTo>
                  <a:lnTo>
                    <a:pt x="1674" y="2978"/>
                  </a:lnTo>
                  <a:cubicBezTo>
                    <a:pt x="5245" y="4147"/>
                    <a:pt x="9376" y="4579"/>
                    <a:pt x="12307" y="7158"/>
                  </a:cubicBezTo>
                  <a:cubicBezTo>
                    <a:pt x="12618" y="7431"/>
                    <a:pt x="12963" y="7547"/>
                    <a:pt x="13296" y="7547"/>
                  </a:cubicBezTo>
                  <a:cubicBezTo>
                    <a:pt x="14501" y="7547"/>
                    <a:pt x="15562" y="6032"/>
                    <a:pt x="14420" y="5028"/>
                  </a:cubicBezTo>
                  <a:cubicBezTo>
                    <a:pt x="11026" y="2049"/>
                    <a:pt x="6622" y="1441"/>
                    <a:pt x="2458" y="80"/>
                  </a:cubicBezTo>
                  <a:cubicBezTo>
                    <a:pt x="2289" y="25"/>
                    <a:pt x="2129" y="0"/>
                    <a:pt x="197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1"/>
            <p:cNvSpPr/>
            <p:nvPr/>
          </p:nvSpPr>
          <p:spPr>
            <a:xfrm>
              <a:off x="3505675" y="629025"/>
              <a:ext cx="237275" cy="152275"/>
            </a:xfrm>
            <a:custGeom>
              <a:avLst/>
              <a:gdLst/>
              <a:ahLst/>
              <a:cxnLst/>
              <a:rect l="l" t="t" r="r" b="b"/>
              <a:pathLst>
                <a:path w="9491" h="6091" extrusionOk="0">
                  <a:moveTo>
                    <a:pt x="2089" y="1"/>
                  </a:moveTo>
                  <a:cubicBezTo>
                    <a:pt x="834" y="1"/>
                    <a:pt x="0" y="1962"/>
                    <a:pt x="1340" y="2859"/>
                  </a:cubicBezTo>
                  <a:lnTo>
                    <a:pt x="1340" y="2843"/>
                  </a:lnTo>
                  <a:cubicBezTo>
                    <a:pt x="3149" y="4028"/>
                    <a:pt x="5071" y="5053"/>
                    <a:pt x="7056" y="5918"/>
                  </a:cubicBezTo>
                  <a:cubicBezTo>
                    <a:pt x="7319" y="6030"/>
                    <a:pt x="7594" y="6091"/>
                    <a:pt x="7859" y="6091"/>
                  </a:cubicBezTo>
                  <a:cubicBezTo>
                    <a:pt x="8353" y="6091"/>
                    <a:pt x="8814" y="5879"/>
                    <a:pt x="9106" y="5389"/>
                  </a:cubicBezTo>
                  <a:cubicBezTo>
                    <a:pt x="9490" y="4749"/>
                    <a:pt x="9314" y="3644"/>
                    <a:pt x="8578" y="3324"/>
                  </a:cubicBezTo>
                  <a:cubicBezTo>
                    <a:pt x="6576" y="2475"/>
                    <a:pt x="4670" y="1434"/>
                    <a:pt x="2861" y="249"/>
                  </a:cubicBezTo>
                  <a:cubicBezTo>
                    <a:pt x="2596" y="76"/>
                    <a:pt x="2334" y="1"/>
                    <a:pt x="20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1"/>
            <p:cNvSpPr/>
            <p:nvPr/>
          </p:nvSpPr>
          <p:spPr>
            <a:xfrm>
              <a:off x="3598425" y="879250"/>
              <a:ext cx="356875" cy="217575"/>
            </a:xfrm>
            <a:custGeom>
              <a:avLst/>
              <a:gdLst/>
              <a:ahLst/>
              <a:cxnLst/>
              <a:rect l="l" t="t" r="r" b="b"/>
              <a:pathLst>
                <a:path w="14275" h="8703" extrusionOk="0">
                  <a:moveTo>
                    <a:pt x="2024" y="1"/>
                  </a:moveTo>
                  <a:cubicBezTo>
                    <a:pt x="520" y="1"/>
                    <a:pt x="0" y="2459"/>
                    <a:pt x="1681" y="2971"/>
                  </a:cubicBezTo>
                  <a:cubicBezTo>
                    <a:pt x="5284" y="4076"/>
                    <a:pt x="8326" y="6382"/>
                    <a:pt x="11417" y="8447"/>
                  </a:cubicBezTo>
                  <a:cubicBezTo>
                    <a:pt x="11682" y="8625"/>
                    <a:pt x="11945" y="8702"/>
                    <a:pt x="12193" y="8702"/>
                  </a:cubicBezTo>
                  <a:cubicBezTo>
                    <a:pt x="13437" y="8702"/>
                    <a:pt x="14274" y="6748"/>
                    <a:pt x="12938" y="5853"/>
                  </a:cubicBezTo>
                  <a:cubicBezTo>
                    <a:pt x="9607" y="3611"/>
                    <a:pt x="6357" y="1257"/>
                    <a:pt x="2482" y="72"/>
                  </a:cubicBezTo>
                  <a:cubicBezTo>
                    <a:pt x="2321" y="23"/>
                    <a:pt x="2168" y="1"/>
                    <a:pt x="2024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1"/>
            <p:cNvSpPr/>
            <p:nvPr/>
          </p:nvSpPr>
          <p:spPr>
            <a:xfrm>
              <a:off x="4021625" y="1166800"/>
              <a:ext cx="293275" cy="189975"/>
            </a:xfrm>
            <a:custGeom>
              <a:avLst/>
              <a:gdLst/>
              <a:ahLst/>
              <a:cxnLst/>
              <a:rect l="l" t="t" r="r" b="b"/>
              <a:pathLst>
                <a:path w="11731" h="7599" extrusionOk="0">
                  <a:moveTo>
                    <a:pt x="2150" y="0"/>
                  </a:moveTo>
                  <a:cubicBezTo>
                    <a:pt x="851" y="0"/>
                    <a:pt x="1" y="1986"/>
                    <a:pt x="1391" y="2822"/>
                  </a:cubicBezTo>
                  <a:cubicBezTo>
                    <a:pt x="3889" y="4311"/>
                    <a:pt x="6355" y="5865"/>
                    <a:pt x="8837" y="7370"/>
                  </a:cubicBezTo>
                  <a:cubicBezTo>
                    <a:pt x="9097" y="7529"/>
                    <a:pt x="9354" y="7599"/>
                    <a:pt x="9596" y="7599"/>
                  </a:cubicBezTo>
                  <a:cubicBezTo>
                    <a:pt x="10883" y="7599"/>
                    <a:pt x="11731" y="5625"/>
                    <a:pt x="10342" y="4776"/>
                  </a:cubicBezTo>
                  <a:cubicBezTo>
                    <a:pt x="7860" y="3255"/>
                    <a:pt x="5410" y="1717"/>
                    <a:pt x="2912" y="228"/>
                  </a:cubicBezTo>
                  <a:cubicBezTo>
                    <a:pt x="2650" y="69"/>
                    <a:pt x="2392" y="0"/>
                    <a:pt x="2150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1"/>
            <p:cNvSpPr/>
            <p:nvPr/>
          </p:nvSpPr>
          <p:spPr>
            <a:xfrm>
              <a:off x="3241825" y="892575"/>
              <a:ext cx="314975" cy="194075"/>
            </a:xfrm>
            <a:custGeom>
              <a:avLst/>
              <a:gdLst/>
              <a:ahLst/>
              <a:cxnLst/>
              <a:rect l="l" t="t" r="r" b="b"/>
              <a:pathLst>
                <a:path w="12599" h="7763" extrusionOk="0">
                  <a:moveTo>
                    <a:pt x="2292" y="0"/>
                  </a:moveTo>
                  <a:cubicBezTo>
                    <a:pt x="911" y="0"/>
                    <a:pt x="1" y="2018"/>
                    <a:pt x="1485" y="2774"/>
                  </a:cubicBezTo>
                  <a:cubicBezTo>
                    <a:pt x="4287" y="4215"/>
                    <a:pt x="6753" y="6217"/>
                    <a:pt x="9588" y="7594"/>
                  </a:cubicBezTo>
                  <a:cubicBezTo>
                    <a:pt x="9825" y="7711"/>
                    <a:pt x="10059" y="7762"/>
                    <a:pt x="10281" y="7762"/>
                  </a:cubicBezTo>
                  <a:cubicBezTo>
                    <a:pt x="11674" y="7762"/>
                    <a:pt x="12598" y="5732"/>
                    <a:pt x="11093" y="5000"/>
                  </a:cubicBezTo>
                  <a:cubicBezTo>
                    <a:pt x="8259" y="3623"/>
                    <a:pt x="5809" y="1605"/>
                    <a:pt x="3006" y="180"/>
                  </a:cubicBezTo>
                  <a:cubicBezTo>
                    <a:pt x="2761" y="55"/>
                    <a:pt x="2520" y="0"/>
                    <a:pt x="229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1"/>
            <p:cNvSpPr/>
            <p:nvPr/>
          </p:nvSpPr>
          <p:spPr>
            <a:xfrm>
              <a:off x="3580375" y="1235000"/>
              <a:ext cx="317100" cy="170450"/>
            </a:xfrm>
            <a:custGeom>
              <a:avLst/>
              <a:gdLst/>
              <a:ahLst/>
              <a:cxnLst/>
              <a:rect l="l" t="t" r="r" b="b"/>
              <a:pathLst>
                <a:path w="12684" h="6818" extrusionOk="0">
                  <a:moveTo>
                    <a:pt x="1689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10602" y="6740"/>
                  </a:lnTo>
                  <a:cubicBezTo>
                    <a:pt x="10734" y="6793"/>
                    <a:pt x="10870" y="6817"/>
                    <a:pt x="11005" y="6817"/>
                  </a:cubicBezTo>
                  <a:cubicBezTo>
                    <a:pt x="11642" y="6817"/>
                    <a:pt x="12272" y="6280"/>
                    <a:pt x="12443" y="5699"/>
                  </a:cubicBezTo>
                  <a:cubicBezTo>
                    <a:pt x="12683" y="4834"/>
                    <a:pt x="12139" y="4146"/>
                    <a:pt x="11402" y="3841"/>
                  </a:cubicBezTo>
                  <a:lnTo>
                    <a:pt x="2099" y="78"/>
                  </a:lnTo>
                  <a:cubicBezTo>
                    <a:pt x="1964" y="25"/>
                    <a:pt x="1826" y="1"/>
                    <a:pt x="16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1"/>
            <p:cNvSpPr/>
            <p:nvPr/>
          </p:nvSpPr>
          <p:spPr>
            <a:xfrm>
              <a:off x="3086225" y="999650"/>
              <a:ext cx="258000" cy="200750"/>
            </a:xfrm>
            <a:custGeom>
              <a:avLst/>
              <a:gdLst/>
              <a:ahLst/>
              <a:cxnLst/>
              <a:rect l="l" t="t" r="r" b="b"/>
              <a:pathLst>
                <a:path w="10320" h="8030" extrusionOk="0">
                  <a:moveTo>
                    <a:pt x="2041" y="0"/>
                  </a:moveTo>
                  <a:cubicBezTo>
                    <a:pt x="818" y="0"/>
                    <a:pt x="0" y="1948"/>
                    <a:pt x="1304" y="2879"/>
                  </a:cubicBezTo>
                  <a:lnTo>
                    <a:pt x="1304" y="2863"/>
                  </a:lnTo>
                  <a:cubicBezTo>
                    <a:pt x="3530" y="4448"/>
                    <a:pt x="5611" y="6209"/>
                    <a:pt x="7805" y="7811"/>
                  </a:cubicBezTo>
                  <a:cubicBezTo>
                    <a:pt x="8018" y="7963"/>
                    <a:pt x="8262" y="8030"/>
                    <a:pt x="8510" y="8030"/>
                  </a:cubicBezTo>
                  <a:cubicBezTo>
                    <a:pt x="9046" y="8030"/>
                    <a:pt x="9597" y="7715"/>
                    <a:pt x="9871" y="7266"/>
                  </a:cubicBezTo>
                  <a:cubicBezTo>
                    <a:pt x="10319" y="6514"/>
                    <a:pt x="9983" y="5697"/>
                    <a:pt x="9326" y="5217"/>
                  </a:cubicBezTo>
                  <a:cubicBezTo>
                    <a:pt x="7117" y="3615"/>
                    <a:pt x="5051" y="1854"/>
                    <a:pt x="2825" y="269"/>
                  </a:cubicBezTo>
                  <a:cubicBezTo>
                    <a:pt x="2556" y="81"/>
                    <a:pt x="2290" y="0"/>
                    <a:pt x="204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1"/>
            <p:cNvSpPr/>
            <p:nvPr/>
          </p:nvSpPr>
          <p:spPr>
            <a:xfrm>
              <a:off x="3181250" y="1267025"/>
              <a:ext cx="263000" cy="183500"/>
            </a:xfrm>
            <a:custGeom>
              <a:avLst/>
              <a:gdLst/>
              <a:ahLst/>
              <a:cxnLst/>
              <a:rect l="l" t="t" r="r" b="b"/>
              <a:pathLst>
                <a:path w="10520" h="7340" extrusionOk="0">
                  <a:moveTo>
                    <a:pt x="1680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2000"/>
                    <a:pt x="545" y="2672"/>
                    <a:pt x="1282" y="2977"/>
                  </a:cubicBezTo>
                  <a:cubicBezTo>
                    <a:pt x="3556" y="3905"/>
                    <a:pt x="5718" y="5058"/>
                    <a:pt x="7399" y="6868"/>
                  </a:cubicBezTo>
                  <a:cubicBezTo>
                    <a:pt x="7705" y="7200"/>
                    <a:pt x="8055" y="7339"/>
                    <a:pt x="8394" y="7339"/>
                  </a:cubicBezTo>
                  <a:cubicBezTo>
                    <a:pt x="9511" y="7339"/>
                    <a:pt x="10520" y="5835"/>
                    <a:pt x="9513" y="4754"/>
                  </a:cubicBezTo>
                  <a:cubicBezTo>
                    <a:pt x="7479" y="2544"/>
                    <a:pt x="4821" y="1215"/>
                    <a:pt x="2083" y="78"/>
                  </a:cubicBezTo>
                  <a:cubicBezTo>
                    <a:pt x="1951" y="25"/>
                    <a:pt x="1815" y="1"/>
                    <a:pt x="16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1"/>
            <p:cNvSpPr/>
            <p:nvPr/>
          </p:nvSpPr>
          <p:spPr>
            <a:xfrm>
              <a:off x="3441725" y="1510250"/>
              <a:ext cx="281725" cy="165600"/>
            </a:xfrm>
            <a:custGeom>
              <a:avLst/>
              <a:gdLst/>
              <a:ahLst/>
              <a:cxnLst/>
              <a:rect l="l" t="t" r="r" b="b"/>
              <a:pathLst>
                <a:path w="11269" h="6624" extrusionOk="0">
                  <a:moveTo>
                    <a:pt x="1900" y="1"/>
                  </a:moveTo>
                  <a:cubicBezTo>
                    <a:pt x="478" y="1"/>
                    <a:pt x="0" y="2396"/>
                    <a:pt x="1624" y="3000"/>
                  </a:cubicBezTo>
                  <a:lnTo>
                    <a:pt x="1608" y="3000"/>
                  </a:lnTo>
                  <a:cubicBezTo>
                    <a:pt x="3834" y="3832"/>
                    <a:pt x="6171" y="4649"/>
                    <a:pt x="7997" y="6234"/>
                  </a:cubicBezTo>
                  <a:cubicBezTo>
                    <a:pt x="8312" y="6508"/>
                    <a:pt x="8659" y="6624"/>
                    <a:pt x="8994" y="6624"/>
                  </a:cubicBezTo>
                  <a:cubicBezTo>
                    <a:pt x="10208" y="6624"/>
                    <a:pt x="11269" y="5109"/>
                    <a:pt x="10127" y="4105"/>
                  </a:cubicBezTo>
                  <a:cubicBezTo>
                    <a:pt x="7885" y="2151"/>
                    <a:pt x="5163" y="1126"/>
                    <a:pt x="2424" y="101"/>
                  </a:cubicBezTo>
                  <a:cubicBezTo>
                    <a:pt x="2238" y="32"/>
                    <a:pt x="2063" y="1"/>
                    <a:pt x="190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1"/>
            <p:cNvSpPr/>
            <p:nvPr/>
          </p:nvSpPr>
          <p:spPr>
            <a:xfrm>
              <a:off x="3034450" y="1463250"/>
              <a:ext cx="313375" cy="202200"/>
            </a:xfrm>
            <a:custGeom>
              <a:avLst/>
              <a:gdLst/>
              <a:ahLst/>
              <a:cxnLst/>
              <a:rect l="l" t="t" r="r" b="b"/>
              <a:pathLst>
                <a:path w="12535" h="8088" extrusionOk="0">
                  <a:moveTo>
                    <a:pt x="2005" y="0"/>
                  </a:moveTo>
                  <a:cubicBezTo>
                    <a:pt x="501" y="0"/>
                    <a:pt x="1" y="2448"/>
                    <a:pt x="1677" y="2958"/>
                  </a:cubicBezTo>
                  <a:cubicBezTo>
                    <a:pt x="4704" y="3903"/>
                    <a:pt x="7314" y="5712"/>
                    <a:pt x="9780" y="7666"/>
                  </a:cubicBezTo>
                  <a:cubicBezTo>
                    <a:pt x="10114" y="7933"/>
                    <a:pt x="10504" y="8087"/>
                    <a:pt x="10893" y="8087"/>
                  </a:cubicBezTo>
                  <a:cubicBezTo>
                    <a:pt x="11249" y="8087"/>
                    <a:pt x="11603" y="7957"/>
                    <a:pt x="11910" y="7666"/>
                  </a:cubicBezTo>
                  <a:cubicBezTo>
                    <a:pt x="12438" y="7154"/>
                    <a:pt x="12534" y="6049"/>
                    <a:pt x="11910" y="5536"/>
                  </a:cubicBezTo>
                  <a:cubicBezTo>
                    <a:pt x="9027" y="3262"/>
                    <a:pt x="6017" y="1165"/>
                    <a:pt x="2478" y="76"/>
                  </a:cubicBezTo>
                  <a:cubicBezTo>
                    <a:pt x="2311" y="24"/>
                    <a:pt x="2153" y="0"/>
                    <a:pt x="20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1"/>
            <p:cNvSpPr/>
            <p:nvPr/>
          </p:nvSpPr>
          <p:spPr>
            <a:xfrm>
              <a:off x="3111350" y="1705725"/>
              <a:ext cx="320550" cy="187175"/>
            </a:xfrm>
            <a:custGeom>
              <a:avLst/>
              <a:gdLst/>
              <a:ahLst/>
              <a:cxnLst/>
              <a:rect l="l" t="t" r="r" b="b"/>
              <a:pathLst>
                <a:path w="12822" h="7487" extrusionOk="0">
                  <a:moveTo>
                    <a:pt x="1911" y="1"/>
                  </a:moveTo>
                  <a:cubicBezTo>
                    <a:pt x="471" y="1"/>
                    <a:pt x="0" y="2405"/>
                    <a:pt x="1628" y="2995"/>
                  </a:cubicBezTo>
                  <a:cubicBezTo>
                    <a:pt x="4686" y="4100"/>
                    <a:pt x="7681" y="5317"/>
                    <a:pt x="10307" y="7271"/>
                  </a:cubicBezTo>
                  <a:cubicBezTo>
                    <a:pt x="10512" y="7421"/>
                    <a:pt x="10751" y="7486"/>
                    <a:pt x="10995" y="7486"/>
                  </a:cubicBezTo>
                  <a:cubicBezTo>
                    <a:pt x="11532" y="7486"/>
                    <a:pt x="12092" y="7167"/>
                    <a:pt x="12357" y="6726"/>
                  </a:cubicBezTo>
                  <a:cubicBezTo>
                    <a:pt x="12821" y="5974"/>
                    <a:pt x="12469" y="5157"/>
                    <a:pt x="11828" y="4677"/>
                  </a:cubicBezTo>
                  <a:cubicBezTo>
                    <a:pt x="8994" y="2595"/>
                    <a:pt x="5711" y="1298"/>
                    <a:pt x="2429" y="97"/>
                  </a:cubicBezTo>
                  <a:cubicBezTo>
                    <a:pt x="2245" y="31"/>
                    <a:pt x="2072" y="1"/>
                    <a:pt x="19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1"/>
            <p:cNvSpPr/>
            <p:nvPr/>
          </p:nvSpPr>
          <p:spPr>
            <a:xfrm>
              <a:off x="2850000" y="1720425"/>
              <a:ext cx="264400" cy="173425"/>
            </a:xfrm>
            <a:custGeom>
              <a:avLst/>
              <a:gdLst/>
              <a:ahLst/>
              <a:cxnLst/>
              <a:rect l="l" t="t" r="r" b="b"/>
              <a:pathLst>
                <a:path w="10576" h="6937" extrusionOk="0">
                  <a:moveTo>
                    <a:pt x="2303" y="0"/>
                  </a:moveTo>
                  <a:cubicBezTo>
                    <a:pt x="1075" y="0"/>
                    <a:pt x="1" y="1520"/>
                    <a:pt x="1161" y="2503"/>
                  </a:cubicBezTo>
                  <a:lnTo>
                    <a:pt x="1177" y="2519"/>
                  </a:lnTo>
                  <a:cubicBezTo>
                    <a:pt x="3130" y="4169"/>
                    <a:pt x="5292" y="5594"/>
                    <a:pt x="7582" y="6763"/>
                  </a:cubicBezTo>
                  <a:cubicBezTo>
                    <a:pt x="7821" y="6884"/>
                    <a:pt x="8057" y="6937"/>
                    <a:pt x="8280" y="6937"/>
                  </a:cubicBezTo>
                  <a:cubicBezTo>
                    <a:pt x="9657" y="6937"/>
                    <a:pt x="10575" y="4910"/>
                    <a:pt x="9087" y="4153"/>
                  </a:cubicBezTo>
                  <a:cubicBezTo>
                    <a:pt x="7022" y="3128"/>
                    <a:pt x="5068" y="1863"/>
                    <a:pt x="3291" y="374"/>
                  </a:cubicBezTo>
                  <a:cubicBezTo>
                    <a:pt x="2977" y="111"/>
                    <a:pt x="2634" y="0"/>
                    <a:pt x="230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1"/>
            <p:cNvSpPr/>
            <p:nvPr/>
          </p:nvSpPr>
          <p:spPr>
            <a:xfrm>
              <a:off x="2733875" y="1920725"/>
              <a:ext cx="327375" cy="202250"/>
            </a:xfrm>
            <a:custGeom>
              <a:avLst/>
              <a:gdLst/>
              <a:ahLst/>
              <a:cxnLst/>
              <a:rect l="l" t="t" r="r" b="b"/>
              <a:pathLst>
                <a:path w="13095" h="8090" extrusionOk="0">
                  <a:moveTo>
                    <a:pt x="1980" y="1"/>
                  </a:moveTo>
                  <a:cubicBezTo>
                    <a:pt x="495" y="1"/>
                    <a:pt x="1" y="2440"/>
                    <a:pt x="1658" y="2978"/>
                  </a:cubicBezTo>
                  <a:lnTo>
                    <a:pt x="1658" y="2994"/>
                  </a:lnTo>
                  <a:cubicBezTo>
                    <a:pt x="4797" y="4003"/>
                    <a:pt x="7135" y="6501"/>
                    <a:pt x="10065" y="7926"/>
                  </a:cubicBezTo>
                  <a:cubicBezTo>
                    <a:pt x="10303" y="8040"/>
                    <a:pt x="10536" y="8090"/>
                    <a:pt x="10757" y="8090"/>
                  </a:cubicBezTo>
                  <a:cubicBezTo>
                    <a:pt x="12164" y="8090"/>
                    <a:pt x="13095" y="6063"/>
                    <a:pt x="11587" y="5316"/>
                  </a:cubicBezTo>
                  <a:cubicBezTo>
                    <a:pt x="8400" y="3779"/>
                    <a:pt x="5886" y="1201"/>
                    <a:pt x="2459" y="80"/>
                  </a:cubicBezTo>
                  <a:cubicBezTo>
                    <a:pt x="2290" y="26"/>
                    <a:pt x="2130" y="1"/>
                    <a:pt x="19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1"/>
            <p:cNvSpPr/>
            <p:nvPr/>
          </p:nvSpPr>
          <p:spPr>
            <a:xfrm>
              <a:off x="2681800" y="2149525"/>
              <a:ext cx="228900" cy="227425"/>
            </a:xfrm>
            <a:custGeom>
              <a:avLst/>
              <a:gdLst/>
              <a:ahLst/>
              <a:cxnLst/>
              <a:rect l="l" t="t" r="r" b="b"/>
              <a:pathLst>
                <a:path w="9156" h="9097" extrusionOk="0">
                  <a:moveTo>
                    <a:pt x="2077" y="0"/>
                  </a:moveTo>
                  <a:cubicBezTo>
                    <a:pt x="1002" y="0"/>
                    <a:pt x="0" y="1512"/>
                    <a:pt x="939" y="2634"/>
                  </a:cubicBezTo>
                  <a:lnTo>
                    <a:pt x="923" y="2634"/>
                  </a:lnTo>
                  <a:cubicBezTo>
                    <a:pt x="2540" y="4571"/>
                    <a:pt x="4878" y="5996"/>
                    <a:pt x="5999" y="8334"/>
                  </a:cubicBezTo>
                  <a:cubicBezTo>
                    <a:pt x="6259" y="8873"/>
                    <a:pt x="6687" y="9096"/>
                    <a:pt x="7130" y="9096"/>
                  </a:cubicBezTo>
                  <a:cubicBezTo>
                    <a:pt x="8108" y="9096"/>
                    <a:pt x="9156" y="8004"/>
                    <a:pt x="8593" y="6813"/>
                  </a:cubicBezTo>
                  <a:cubicBezTo>
                    <a:pt x="7360" y="4235"/>
                    <a:pt x="4846" y="2650"/>
                    <a:pt x="3053" y="504"/>
                  </a:cubicBezTo>
                  <a:cubicBezTo>
                    <a:pt x="2759" y="149"/>
                    <a:pt x="2414" y="0"/>
                    <a:pt x="207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1"/>
            <p:cNvSpPr/>
            <p:nvPr/>
          </p:nvSpPr>
          <p:spPr>
            <a:xfrm>
              <a:off x="2453450" y="2210875"/>
              <a:ext cx="195000" cy="138400"/>
            </a:xfrm>
            <a:custGeom>
              <a:avLst/>
              <a:gdLst/>
              <a:ahLst/>
              <a:cxnLst/>
              <a:rect l="l" t="t" r="r" b="b"/>
              <a:pathLst>
                <a:path w="7800" h="5536" extrusionOk="0">
                  <a:moveTo>
                    <a:pt x="1625" y="0"/>
                  </a:moveTo>
                  <a:cubicBezTo>
                    <a:pt x="1125" y="0"/>
                    <a:pt x="651" y="222"/>
                    <a:pt x="369" y="724"/>
                  </a:cubicBezTo>
                  <a:cubicBezTo>
                    <a:pt x="1" y="1349"/>
                    <a:pt x="177" y="2438"/>
                    <a:pt x="914" y="2774"/>
                  </a:cubicBezTo>
                  <a:cubicBezTo>
                    <a:pt x="2451" y="3446"/>
                    <a:pt x="3924" y="4311"/>
                    <a:pt x="5285" y="5320"/>
                  </a:cubicBezTo>
                  <a:cubicBezTo>
                    <a:pt x="5490" y="5470"/>
                    <a:pt x="5731" y="5536"/>
                    <a:pt x="5977" y="5536"/>
                  </a:cubicBezTo>
                  <a:cubicBezTo>
                    <a:pt x="6519" y="5536"/>
                    <a:pt x="7087" y="5216"/>
                    <a:pt x="7351" y="4775"/>
                  </a:cubicBezTo>
                  <a:cubicBezTo>
                    <a:pt x="7799" y="4007"/>
                    <a:pt x="7463" y="3206"/>
                    <a:pt x="6806" y="2726"/>
                  </a:cubicBezTo>
                  <a:cubicBezTo>
                    <a:pt x="5445" y="1717"/>
                    <a:pt x="3972" y="868"/>
                    <a:pt x="2419" y="180"/>
                  </a:cubicBezTo>
                  <a:cubicBezTo>
                    <a:pt x="2163" y="63"/>
                    <a:pt x="1890" y="0"/>
                    <a:pt x="162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1"/>
            <p:cNvSpPr/>
            <p:nvPr/>
          </p:nvSpPr>
          <p:spPr>
            <a:xfrm>
              <a:off x="3960550" y="1468625"/>
              <a:ext cx="345450" cy="195025"/>
            </a:xfrm>
            <a:custGeom>
              <a:avLst/>
              <a:gdLst/>
              <a:ahLst/>
              <a:cxnLst/>
              <a:rect l="l" t="t" r="r" b="b"/>
              <a:pathLst>
                <a:path w="13818" h="7801" extrusionOk="0">
                  <a:moveTo>
                    <a:pt x="1900" y="0"/>
                  </a:moveTo>
                  <a:cubicBezTo>
                    <a:pt x="478" y="0"/>
                    <a:pt x="0" y="2396"/>
                    <a:pt x="1624" y="2999"/>
                  </a:cubicBezTo>
                  <a:cubicBezTo>
                    <a:pt x="4890" y="4200"/>
                    <a:pt x="8061" y="5610"/>
                    <a:pt x="10959" y="7547"/>
                  </a:cubicBezTo>
                  <a:cubicBezTo>
                    <a:pt x="11226" y="7724"/>
                    <a:pt x="11490" y="7801"/>
                    <a:pt x="11737" y="7801"/>
                  </a:cubicBezTo>
                  <a:cubicBezTo>
                    <a:pt x="12989" y="7801"/>
                    <a:pt x="13818" y="5833"/>
                    <a:pt x="12481" y="4937"/>
                  </a:cubicBezTo>
                  <a:cubicBezTo>
                    <a:pt x="9358" y="2871"/>
                    <a:pt x="5915" y="1398"/>
                    <a:pt x="2424" y="101"/>
                  </a:cubicBezTo>
                  <a:cubicBezTo>
                    <a:pt x="2239" y="32"/>
                    <a:pt x="2063" y="0"/>
                    <a:pt x="1900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1"/>
            <p:cNvSpPr/>
            <p:nvPr/>
          </p:nvSpPr>
          <p:spPr>
            <a:xfrm>
              <a:off x="3971900" y="2514075"/>
              <a:ext cx="251050" cy="143200"/>
            </a:xfrm>
            <a:custGeom>
              <a:avLst/>
              <a:gdLst/>
              <a:ahLst/>
              <a:cxnLst/>
              <a:rect l="l" t="t" r="r" b="b"/>
              <a:pathLst>
                <a:path w="10042" h="5728" extrusionOk="0">
                  <a:moveTo>
                    <a:pt x="1695" y="0"/>
                  </a:moveTo>
                  <a:cubicBezTo>
                    <a:pt x="1058" y="0"/>
                    <a:pt x="429" y="537"/>
                    <a:pt x="257" y="1119"/>
                  </a:cubicBezTo>
                  <a:cubicBezTo>
                    <a:pt x="1" y="1983"/>
                    <a:pt x="561" y="2672"/>
                    <a:pt x="1298" y="2976"/>
                  </a:cubicBezTo>
                  <a:lnTo>
                    <a:pt x="7943" y="5650"/>
                  </a:lnTo>
                  <a:cubicBezTo>
                    <a:pt x="8078" y="5704"/>
                    <a:pt x="8216" y="5728"/>
                    <a:pt x="8354" y="5728"/>
                  </a:cubicBezTo>
                  <a:cubicBezTo>
                    <a:pt x="9000" y="5728"/>
                    <a:pt x="9629" y="5190"/>
                    <a:pt x="9801" y="4609"/>
                  </a:cubicBezTo>
                  <a:cubicBezTo>
                    <a:pt x="10041" y="3745"/>
                    <a:pt x="9497" y="3056"/>
                    <a:pt x="8744" y="2752"/>
                  </a:cubicBezTo>
                  <a:lnTo>
                    <a:pt x="2099" y="78"/>
                  </a:lnTo>
                  <a:cubicBezTo>
                    <a:pt x="1967" y="24"/>
                    <a:pt x="1831" y="0"/>
                    <a:pt x="169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1"/>
            <p:cNvSpPr/>
            <p:nvPr/>
          </p:nvSpPr>
          <p:spPr>
            <a:xfrm>
              <a:off x="4308875" y="2807225"/>
              <a:ext cx="316075" cy="179275"/>
            </a:xfrm>
            <a:custGeom>
              <a:avLst/>
              <a:gdLst/>
              <a:ahLst/>
              <a:cxnLst/>
              <a:rect l="l" t="t" r="r" b="b"/>
              <a:pathLst>
                <a:path w="12643" h="7171" extrusionOk="0">
                  <a:moveTo>
                    <a:pt x="1877" y="0"/>
                  </a:moveTo>
                  <a:cubicBezTo>
                    <a:pt x="474" y="0"/>
                    <a:pt x="1" y="2386"/>
                    <a:pt x="1606" y="2988"/>
                  </a:cubicBezTo>
                  <a:lnTo>
                    <a:pt x="1622" y="3004"/>
                  </a:lnTo>
                  <a:cubicBezTo>
                    <a:pt x="4425" y="4061"/>
                    <a:pt x="6939" y="5694"/>
                    <a:pt x="9629" y="7007"/>
                  </a:cubicBezTo>
                  <a:cubicBezTo>
                    <a:pt x="9864" y="7120"/>
                    <a:pt x="10095" y="7171"/>
                    <a:pt x="10315" y="7171"/>
                  </a:cubicBezTo>
                  <a:cubicBezTo>
                    <a:pt x="11712" y="7171"/>
                    <a:pt x="12642" y="5144"/>
                    <a:pt x="11134" y="4397"/>
                  </a:cubicBezTo>
                  <a:cubicBezTo>
                    <a:pt x="8220" y="2988"/>
                    <a:pt x="5465" y="1242"/>
                    <a:pt x="2407" y="105"/>
                  </a:cubicBezTo>
                  <a:cubicBezTo>
                    <a:pt x="2219" y="33"/>
                    <a:pt x="2042" y="0"/>
                    <a:pt x="187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1"/>
            <p:cNvSpPr/>
            <p:nvPr/>
          </p:nvSpPr>
          <p:spPr>
            <a:xfrm>
              <a:off x="4822200" y="2992450"/>
              <a:ext cx="307125" cy="178250"/>
            </a:xfrm>
            <a:custGeom>
              <a:avLst/>
              <a:gdLst/>
              <a:ahLst/>
              <a:cxnLst/>
              <a:rect l="l" t="t" r="r" b="b"/>
              <a:pathLst>
                <a:path w="12285" h="7130" extrusionOk="0">
                  <a:moveTo>
                    <a:pt x="1696" y="1"/>
                  </a:moveTo>
                  <a:cubicBezTo>
                    <a:pt x="1058" y="1"/>
                    <a:pt x="429" y="541"/>
                    <a:pt x="257" y="1135"/>
                  </a:cubicBezTo>
                  <a:cubicBezTo>
                    <a:pt x="1" y="1984"/>
                    <a:pt x="561" y="2673"/>
                    <a:pt x="1298" y="2977"/>
                  </a:cubicBezTo>
                  <a:cubicBezTo>
                    <a:pt x="3924" y="4050"/>
                    <a:pt x="6822" y="4851"/>
                    <a:pt x="9016" y="6740"/>
                  </a:cubicBezTo>
                  <a:cubicBezTo>
                    <a:pt x="9328" y="7014"/>
                    <a:pt x="9673" y="7130"/>
                    <a:pt x="10008" y="7130"/>
                  </a:cubicBezTo>
                  <a:cubicBezTo>
                    <a:pt x="11217" y="7130"/>
                    <a:pt x="12284" y="5617"/>
                    <a:pt x="11130" y="4626"/>
                  </a:cubicBezTo>
                  <a:cubicBezTo>
                    <a:pt x="8504" y="2352"/>
                    <a:pt x="5253" y="1376"/>
                    <a:pt x="2099" y="79"/>
                  </a:cubicBezTo>
                  <a:cubicBezTo>
                    <a:pt x="1967" y="25"/>
                    <a:pt x="1831" y="1"/>
                    <a:pt x="16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1"/>
            <p:cNvSpPr/>
            <p:nvPr/>
          </p:nvSpPr>
          <p:spPr>
            <a:xfrm>
              <a:off x="3851725" y="2738850"/>
              <a:ext cx="240000" cy="171800"/>
            </a:xfrm>
            <a:custGeom>
              <a:avLst/>
              <a:gdLst/>
              <a:ahLst/>
              <a:cxnLst/>
              <a:rect l="l" t="t" r="r" b="b"/>
              <a:pathLst>
                <a:path w="9600" h="6872" extrusionOk="0">
                  <a:moveTo>
                    <a:pt x="2055" y="1"/>
                  </a:moveTo>
                  <a:cubicBezTo>
                    <a:pt x="820" y="1"/>
                    <a:pt x="0" y="1950"/>
                    <a:pt x="1333" y="2856"/>
                  </a:cubicBezTo>
                  <a:cubicBezTo>
                    <a:pt x="3158" y="4089"/>
                    <a:pt x="4968" y="5338"/>
                    <a:pt x="6777" y="6604"/>
                  </a:cubicBezTo>
                  <a:cubicBezTo>
                    <a:pt x="7046" y="6791"/>
                    <a:pt x="7313" y="6872"/>
                    <a:pt x="7562" y="6872"/>
                  </a:cubicBezTo>
                  <a:cubicBezTo>
                    <a:pt x="8784" y="6872"/>
                    <a:pt x="9599" y="4927"/>
                    <a:pt x="8283" y="4009"/>
                  </a:cubicBezTo>
                  <a:cubicBezTo>
                    <a:pt x="6489" y="2744"/>
                    <a:pt x="4664" y="1495"/>
                    <a:pt x="2838" y="262"/>
                  </a:cubicBezTo>
                  <a:cubicBezTo>
                    <a:pt x="2570" y="80"/>
                    <a:pt x="2304" y="1"/>
                    <a:pt x="205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1"/>
            <p:cNvSpPr/>
            <p:nvPr/>
          </p:nvSpPr>
          <p:spPr>
            <a:xfrm>
              <a:off x="4394125" y="3073475"/>
              <a:ext cx="301650" cy="213475"/>
            </a:xfrm>
            <a:custGeom>
              <a:avLst/>
              <a:gdLst/>
              <a:ahLst/>
              <a:cxnLst/>
              <a:rect l="l" t="t" r="r" b="b"/>
              <a:pathLst>
                <a:path w="12066" h="8539" extrusionOk="0">
                  <a:moveTo>
                    <a:pt x="2104" y="0"/>
                  </a:moveTo>
                  <a:cubicBezTo>
                    <a:pt x="1005" y="0"/>
                    <a:pt x="0" y="1505"/>
                    <a:pt x="967" y="2618"/>
                  </a:cubicBezTo>
                  <a:lnTo>
                    <a:pt x="983" y="2618"/>
                  </a:lnTo>
                  <a:cubicBezTo>
                    <a:pt x="3208" y="5148"/>
                    <a:pt x="6203" y="6702"/>
                    <a:pt x="9117" y="8335"/>
                  </a:cubicBezTo>
                  <a:cubicBezTo>
                    <a:pt x="9369" y="8477"/>
                    <a:pt x="9618" y="8539"/>
                    <a:pt x="9853" y="8539"/>
                  </a:cubicBezTo>
                  <a:cubicBezTo>
                    <a:pt x="11183" y="8539"/>
                    <a:pt x="12065" y="6544"/>
                    <a:pt x="10622" y="5741"/>
                  </a:cubicBezTo>
                  <a:cubicBezTo>
                    <a:pt x="7948" y="4220"/>
                    <a:pt x="5178" y="2843"/>
                    <a:pt x="3096" y="489"/>
                  </a:cubicBezTo>
                  <a:cubicBezTo>
                    <a:pt x="2794" y="144"/>
                    <a:pt x="2444" y="0"/>
                    <a:pt x="21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1"/>
            <p:cNvSpPr/>
            <p:nvPr/>
          </p:nvSpPr>
          <p:spPr>
            <a:xfrm>
              <a:off x="4827825" y="3385350"/>
              <a:ext cx="270225" cy="165400"/>
            </a:xfrm>
            <a:custGeom>
              <a:avLst/>
              <a:gdLst/>
              <a:ahLst/>
              <a:cxnLst/>
              <a:rect l="l" t="t" r="r" b="b"/>
              <a:pathLst>
                <a:path w="10809" h="6616" extrusionOk="0">
                  <a:moveTo>
                    <a:pt x="2021" y="0"/>
                  </a:moveTo>
                  <a:cubicBezTo>
                    <a:pt x="507" y="0"/>
                    <a:pt x="1" y="2459"/>
                    <a:pt x="1681" y="2970"/>
                  </a:cubicBezTo>
                  <a:cubicBezTo>
                    <a:pt x="3971" y="3659"/>
                    <a:pt x="6181" y="4683"/>
                    <a:pt x="8055" y="6189"/>
                  </a:cubicBezTo>
                  <a:cubicBezTo>
                    <a:pt x="8386" y="6462"/>
                    <a:pt x="8778" y="6616"/>
                    <a:pt x="9165" y="6616"/>
                  </a:cubicBezTo>
                  <a:cubicBezTo>
                    <a:pt x="9526" y="6616"/>
                    <a:pt x="9883" y="6482"/>
                    <a:pt x="10184" y="6189"/>
                  </a:cubicBezTo>
                  <a:cubicBezTo>
                    <a:pt x="10713" y="5676"/>
                    <a:pt x="10809" y="4587"/>
                    <a:pt x="10184" y="4075"/>
                  </a:cubicBezTo>
                  <a:cubicBezTo>
                    <a:pt x="7895" y="2249"/>
                    <a:pt x="5284" y="888"/>
                    <a:pt x="2482" y="72"/>
                  </a:cubicBezTo>
                  <a:cubicBezTo>
                    <a:pt x="2320" y="23"/>
                    <a:pt x="2165" y="0"/>
                    <a:pt x="202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1"/>
            <p:cNvSpPr/>
            <p:nvPr/>
          </p:nvSpPr>
          <p:spPr>
            <a:xfrm>
              <a:off x="3807200" y="2992200"/>
              <a:ext cx="482275" cy="342650"/>
            </a:xfrm>
            <a:custGeom>
              <a:avLst/>
              <a:gdLst/>
              <a:ahLst/>
              <a:cxnLst/>
              <a:rect l="l" t="t" r="r" b="b"/>
              <a:pathLst>
                <a:path w="19291" h="13706" extrusionOk="0">
                  <a:moveTo>
                    <a:pt x="2095" y="0"/>
                  </a:moveTo>
                  <a:cubicBezTo>
                    <a:pt x="831" y="0"/>
                    <a:pt x="0" y="1959"/>
                    <a:pt x="1353" y="2843"/>
                  </a:cubicBezTo>
                  <a:cubicBezTo>
                    <a:pt x="6397" y="6110"/>
                    <a:pt x="11569" y="9264"/>
                    <a:pt x="16053" y="13300"/>
                  </a:cubicBezTo>
                  <a:cubicBezTo>
                    <a:pt x="16366" y="13585"/>
                    <a:pt x="16714" y="13705"/>
                    <a:pt x="17051" y="13705"/>
                  </a:cubicBezTo>
                  <a:cubicBezTo>
                    <a:pt x="18243" y="13705"/>
                    <a:pt x="19290" y="12197"/>
                    <a:pt x="18166" y="11186"/>
                  </a:cubicBezTo>
                  <a:cubicBezTo>
                    <a:pt x="13507" y="6958"/>
                    <a:pt x="8126" y="3644"/>
                    <a:pt x="2874" y="249"/>
                  </a:cubicBezTo>
                  <a:cubicBezTo>
                    <a:pt x="2606" y="76"/>
                    <a:pt x="2342" y="0"/>
                    <a:pt x="209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1"/>
            <p:cNvSpPr/>
            <p:nvPr/>
          </p:nvSpPr>
          <p:spPr>
            <a:xfrm>
              <a:off x="4383325" y="3436175"/>
              <a:ext cx="287000" cy="205400"/>
            </a:xfrm>
            <a:custGeom>
              <a:avLst/>
              <a:gdLst/>
              <a:ahLst/>
              <a:cxnLst/>
              <a:rect l="l" t="t" r="r" b="b"/>
              <a:pathLst>
                <a:path w="11480" h="8216" extrusionOk="0">
                  <a:moveTo>
                    <a:pt x="2096" y="0"/>
                  </a:moveTo>
                  <a:cubicBezTo>
                    <a:pt x="1004" y="0"/>
                    <a:pt x="0" y="1502"/>
                    <a:pt x="966" y="2602"/>
                  </a:cubicBezTo>
                  <a:lnTo>
                    <a:pt x="966" y="2618"/>
                  </a:lnTo>
                  <a:cubicBezTo>
                    <a:pt x="3016" y="4972"/>
                    <a:pt x="5610" y="6750"/>
                    <a:pt x="8428" y="8063"/>
                  </a:cubicBezTo>
                  <a:cubicBezTo>
                    <a:pt x="8658" y="8168"/>
                    <a:pt x="8884" y="8215"/>
                    <a:pt x="9100" y="8215"/>
                  </a:cubicBezTo>
                  <a:cubicBezTo>
                    <a:pt x="10521" y="8215"/>
                    <a:pt x="11479" y="6178"/>
                    <a:pt x="9950" y="5469"/>
                  </a:cubicBezTo>
                  <a:cubicBezTo>
                    <a:pt x="7323" y="4252"/>
                    <a:pt x="5001" y="2666"/>
                    <a:pt x="3080" y="489"/>
                  </a:cubicBezTo>
                  <a:cubicBezTo>
                    <a:pt x="2781" y="144"/>
                    <a:pt x="2434" y="0"/>
                    <a:pt x="209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1"/>
            <p:cNvSpPr/>
            <p:nvPr/>
          </p:nvSpPr>
          <p:spPr>
            <a:xfrm>
              <a:off x="4773600" y="3656425"/>
              <a:ext cx="233350" cy="144650"/>
            </a:xfrm>
            <a:custGeom>
              <a:avLst/>
              <a:gdLst/>
              <a:ahLst/>
              <a:cxnLst/>
              <a:rect l="l" t="t" r="r" b="b"/>
              <a:pathLst>
                <a:path w="9334" h="5786" extrusionOk="0">
                  <a:moveTo>
                    <a:pt x="2302" y="1"/>
                  </a:moveTo>
                  <a:cubicBezTo>
                    <a:pt x="1074" y="1"/>
                    <a:pt x="0" y="1520"/>
                    <a:pt x="1160" y="2504"/>
                  </a:cubicBezTo>
                  <a:cubicBezTo>
                    <a:pt x="2826" y="3929"/>
                    <a:pt x="4779" y="5018"/>
                    <a:pt x="6861" y="5706"/>
                  </a:cubicBezTo>
                  <a:cubicBezTo>
                    <a:pt x="7030" y="5761"/>
                    <a:pt x="7190" y="5786"/>
                    <a:pt x="7341" y="5786"/>
                  </a:cubicBezTo>
                  <a:cubicBezTo>
                    <a:pt x="8827" y="5786"/>
                    <a:pt x="9334" y="3346"/>
                    <a:pt x="7662" y="2808"/>
                  </a:cubicBezTo>
                  <a:cubicBezTo>
                    <a:pt x="6060" y="2295"/>
                    <a:pt x="4571" y="1463"/>
                    <a:pt x="3290" y="374"/>
                  </a:cubicBezTo>
                  <a:cubicBezTo>
                    <a:pt x="2977" y="112"/>
                    <a:pt x="2634" y="1"/>
                    <a:pt x="230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1"/>
            <p:cNvSpPr/>
            <p:nvPr/>
          </p:nvSpPr>
          <p:spPr>
            <a:xfrm>
              <a:off x="3635225" y="3152400"/>
              <a:ext cx="223150" cy="199875"/>
            </a:xfrm>
            <a:custGeom>
              <a:avLst/>
              <a:gdLst/>
              <a:ahLst/>
              <a:cxnLst/>
              <a:rect l="l" t="t" r="r" b="b"/>
              <a:pathLst>
                <a:path w="8926" h="7995" extrusionOk="0">
                  <a:moveTo>
                    <a:pt x="1743" y="0"/>
                  </a:moveTo>
                  <a:cubicBezTo>
                    <a:pt x="1506" y="0"/>
                    <a:pt x="1262" y="62"/>
                    <a:pt x="1026" y="198"/>
                  </a:cubicBezTo>
                  <a:cubicBezTo>
                    <a:pt x="369" y="566"/>
                    <a:pt x="1" y="1591"/>
                    <a:pt x="481" y="2248"/>
                  </a:cubicBezTo>
                  <a:cubicBezTo>
                    <a:pt x="1970" y="4249"/>
                    <a:pt x="3700" y="6043"/>
                    <a:pt x="5621" y="7628"/>
                  </a:cubicBezTo>
                  <a:cubicBezTo>
                    <a:pt x="5933" y="7886"/>
                    <a:pt x="6275" y="7995"/>
                    <a:pt x="6607" y="7995"/>
                  </a:cubicBezTo>
                  <a:cubicBezTo>
                    <a:pt x="7840" y="7995"/>
                    <a:pt x="8925" y="6483"/>
                    <a:pt x="7751" y="5498"/>
                  </a:cubicBezTo>
                  <a:cubicBezTo>
                    <a:pt x="6054" y="4105"/>
                    <a:pt x="4388" y="2504"/>
                    <a:pt x="3075" y="742"/>
                  </a:cubicBezTo>
                  <a:cubicBezTo>
                    <a:pt x="2746" y="292"/>
                    <a:pt x="2259" y="0"/>
                    <a:pt x="174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1"/>
            <p:cNvSpPr/>
            <p:nvPr/>
          </p:nvSpPr>
          <p:spPr>
            <a:xfrm>
              <a:off x="3921300" y="3426000"/>
              <a:ext cx="286250" cy="206025"/>
            </a:xfrm>
            <a:custGeom>
              <a:avLst/>
              <a:gdLst/>
              <a:ahLst/>
              <a:cxnLst/>
              <a:rect l="l" t="t" r="r" b="b"/>
              <a:pathLst>
                <a:path w="11450" h="8241" extrusionOk="0">
                  <a:moveTo>
                    <a:pt x="2204" y="1"/>
                  </a:moveTo>
                  <a:cubicBezTo>
                    <a:pt x="1036" y="1"/>
                    <a:pt x="1" y="1507"/>
                    <a:pt x="1080" y="2561"/>
                  </a:cubicBezTo>
                  <a:cubicBezTo>
                    <a:pt x="3306" y="4739"/>
                    <a:pt x="5916" y="6388"/>
                    <a:pt x="8558" y="8006"/>
                  </a:cubicBezTo>
                  <a:cubicBezTo>
                    <a:pt x="8822" y="8169"/>
                    <a:pt x="9082" y="8241"/>
                    <a:pt x="9326" y="8241"/>
                  </a:cubicBezTo>
                  <a:cubicBezTo>
                    <a:pt x="10608" y="8241"/>
                    <a:pt x="11449" y="6272"/>
                    <a:pt x="10063" y="5411"/>
                  </a:cubicBezTo>
                  <a:cubicBezTo>
                    <a:pt x="7645" y="3922"/>
                    <a:pt x="5243" y="2433"/>
                    <a:pt x="3210" y="431"/>
                  </a:cubicBezTo>
                  <a:cubicBezTo>
                    <a:pt x="2896" y="128"/>
                    <a:pt x="2544" y="1"/>
                    <a:pt x="2204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1"/>
            <p:cNvSpPr/>
            <p:nvPr/>
          </p:nvSpPr>
          <p:spPr>
            <a:xfrm>
              <a:off x="4286975" y="3742900"/>
              <a:ext cx="176550" cy="165675"/>
            </a:xfrm>
            <a:custGeom>
              <a:avLst/>
              <a:gdLst/>
              <a:ahLst/>
              <a:cxnLst/>
              <a:rect l="l" t="t" r="r" b="b"/>
              <a:pathLst>
                <a:path w="7062" h="6627" extrusionOk="0">
                  <a:moveTo>
                    <a:pt x="1701" y="0"/>
                  </a:moveTo>
                  <a:cubicBezTo>
                    <a:pt x="1574" y="0"/>
                    <a:pt x="1444" y="17"/>
                    <a:pt x="1313" y="53"/>
                  </a:cubicBezTo>
                  <a:cubicBezTo>
                    <a:pt x="561" y="262"/>
                    <a:pt x="0" y="1126"/>
                    <a:pt x="256" y="1911"/>
                  </a:cubicBezTo>
                  <a:lnTo>
                    <a:pt x="272" y="1911"/>
                  </a:lnTo>
                  <a:cubicBezTo>
                    <a:pt x="945" y="3865"/>
                    <a:pt x="2370" y="5386"/>
                    <a:pt x="4132" y="6411"/>
                  </a:cubicBezTo>
                  <a:cubicBezTo>
                    <a:pt x="4391" y="6561"/>
                    <a:pt x="4645" y="6627"/>
                    <a:pt x="4885" y="6627"/>
                  </a:cubicBezTo>
                  <a:cubicBezTo>
                    <a:pt x="6201" y="6627"/>
                    <a:pt x="7062" y="4643"/>
                    <a:pt x="5653" y="3817"/>
                  </a:cubicBezTo>
                  <a:cubicBezTo>
                    <a:pt x="4596" y="3192"/>
                    <a:pt x="3571" y="2295"/>
                    <a:pt x="3155" y="1110"/>
                  </a:cubicBezTo>
                  <a:cubicBezTo>
                    <a:pt x="2940" y="465"/>
                    <a:pt x="2364" y="0"/>
                    <a:pt x="170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1"/>
            <p:cNvSpPr/>
            <p:nvPr/>
          </p:nvSpPr>
          <p:spPr>
            <a:xfrm>
              <a:off x="4466350" y="3992700"/>
              <a:ext cx="230575" cy="169975"/>
            </a:xfrm>
            <a:custGeom>
              <a:avLst/>
              <a:gdLst/>
              <a:ahLst/>
              <a:cxnLst/>
              <a:rect l="l" t="t" r="r" b="b"/>
              <a:pathLst>
                <a:path w="9223" h="6799" extrusionOk="0">
                  <a:moveTo>
                    <a:pt x="2157" y="0"/>
                  </a:moveTo>
                  <a:cubicBezTo>
                    <a:pt x="1019" y="0"/>
                    <a:pt x="0" y="1511"/>
                    <a:pt x="1024" y="2584"/>
                  </a:cubicBezTo>
                  <a:cubicBezTo>
                    <a:pt x="2753" y="4377"/>
                    <a:pt x="4835" y="5787"/>
                    <a:pt x="7125" y="6715"/>
                  </a:cubicBezTo>
                  <a:cubicBezTo>
                    <a:pt x="7260" y="6773"/>
                    <a:pt x="7399" y="6799"/>
                    <a:pt x="7539" y="6799"/>
                  </a:cubicBezTo>
                  <a:cubicBezTo>
                    <a:pt x="8177" y="6799"/>
                    <a:pt x="8812" y="6253"/>
                    <a:pt x="8983" y="5674"/>
                  </a:cubicBezTo>
                  <a:cubicBezTo>
                    <a:pt x="9223" y="4810"/>
                    <a:pt x="8678" y="4137"/>
                    <a:pt x="7926" y="3817"/>
                  </a:cubicBezTo>
                  <a:cubicBezTo>
                    <a:pt x="6116" y="3048"/>
                    <a:pt x="4499" y="1895"/>
                    <a:pt x="3154" y="454"/>
                  </a:cubicBezTo>
                  <a:cubicBezTo>
                    <a:pt x="2845" y="134"/>
                    <a:pt x="2496" y="0"/>
                    <a:pt x="215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1"/>
            <p:cNvSpPr/>
            <p:nvPr/>
          </p:nvSpPr>
          <p:spPr>
            <a:xfrm>
              <a:off x="4897875" y="4241475"/>
              <a:ext cx="219350" cy="146000"/>
            </a:xfrm>
            <a:custGeom>
              <a:avLst/>
              <a:gdLst/>
              <a:ahLst/>
              <a:cxnLst/>
              <a:rect l="l" t="t" r="r" b="b"/>
              <a:pathLst>
                <a:path w="8774" h="5840" extrusionOk="0">
                  <a:moveTo>
                    <a:pt x="1657" y="0"/>
                  </a:moveTo>
                  <a:cubicBezTo>
                    <a:pt x="1299" y="0"/>
                    <a:pt x="942" y="130"/>
                    <a:pt x="641" y="415"/>
                  </a:cubicBezTo>
                  <a:cubicBezTo>
                    <a:pt x="96" y="944"/>
                    <a:pt x="0" y="2033"/>
                    <a:pt x="641" y="2545"/>
                  </a:cubicBezTo>
                  <a:cubicBezTo>
                    <a:pt x="2338" y="3922"/>
                    <a:pt x="4276" y="5011"/>
                    <a:pt x="6342" y="5748"/>
                  </a:cubicBezTo>
                  <a:cubicBezTo>
                    <a:pt x="6521" y="5811"/>
                    <a:pt x="6691" y="5840"/>
                    <a:pt x="6849" y="5840"/>
                  </a:cubicBezTo>
                  <a:cubicBezTo>
                    <a:pt x="8296" y="5840"/>
                    <a:pt x="8774" y="3427"/>
                    <a:pt x="7142" y="2849"/>
                  </a:cubicBezTo>
                  <a:cubicBezTo>
                    <a:pt x="5557" y="2289"/>
                    <a:pt x="4068" y="1472"/>
                    <a:pt x="2755" y="415"/>
                  </a:cubicBezTo>
                  <a:cubicBezTo>
                    <a:pt x="2431" y="150"/>
                    <a:pt x="2043" y="0"/>
                    <a:pt x="165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1"/>
            <p:cNvSpPr/>
            <p:nvPr/>
          </p:nvSpPr>
          <p:spPr>
            <a:xfrm>
              <a:off x="4936700" y="4067900"/>
              <a:ext cx="227975" cy="161275"/>
            </a:xfrm>
            <a:custGeom>
              <a:avLst/>
              <a:gdLst/>
              <a:ahLst/>
              <a:cxnLst/>
              <a:rect l="l" t="t" r="r" b="b"/>
              <a:pathLst>
                <a:path w="9119" h="6451" extrusionOk="0">
                  <a:moveTo>
                    <a:pt x="2178" y="0"/>
                  </a:moveTo>
                  <a:cubicBezTo>
                    <a:pt x="861" y="0"/>
                    <a:pt x="1" y="1984"/>
                    <a:pt x="1410" y="2811"/>
                  </a:cubicBezTo>
                  <a:cubicBezTo>
                    <a:pt x="3011" y="3723"/>
                    <a:pt x="4516" y="4812"/>
                    <a:pt x="5877" y="6045"/>
                  </a:cubicBezTo>
                  <a:cubicBezTo>
                    <a:pt x="6191" y="6331"/>
                    <a:pt x="6539" y="6451"/>
                    <a:pt x="6875" y="6451"/>
                  </a:cubicBezTo>
                  <a:cubicBezTo>
                    <a:pt x="8068" y="6451"/>
                    <a:pt x="9119" y="4940"/>
                    <a:pt x="8007" y="3915"/>
                  </a:cubicBezTo>
                  <a:cubicBezTo>
                    <a:pt x="6454" y="2506"/>
                    <a:pt x="4740" y="1257"/>
                    <a:pt x="2931" y="216"/>
                  </a:cubicBezTo>
                  <a:cubicBezTo>
                    <a:pt x="2672" y="66"/>
                    <a:pt x="2417" y="0"/>
                    <a:pt x="217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1"/>
            <p:cNvSpPr/>
            <p:nvPr/>
          </p:nvSpPr>
          <p:spPr>
            <a:xfrm>
              <a:off x="3563625" y="3453825"/>
              <a:ext cx="286875" cy="246150"/>
            </a:xfrm>
            <a:custGeom>
              <a:avLst/>
              <a:gdLst/>
              <a:ahLst/>
              <a:cxnLst/>
              <a:rect l="l" t="t" r="r" b="b"/>
              <a:pathLst>
                <a:path w="11475" h="9846" extrusionOk="0">
                  <a:moveTo>
                    <a:pt x="2126" y="0"/>
                  </a:moveTo>
                  <a:cubicBezTo>
                    <a:pt x="1009" y="0"/>
                    <a:pt x="0" y="1508"/>
                    <a:pt x="1007" y="2601"/>
                  </a:cubicBezTo>
                  <a:cubicBezTo>
                    <a:pt x="3265" y="5051"/>
                    <a:pt x="5939" y="7053"/>
                    <a:pt x="8293" y="9407"/>
                  </a:cubicBezTo>
                  <a:cubicBezTo>
                    <a:pt x="8606" y="9716"/>
                    <a:pt x="8957" y="9846"/>
                    <a:pt x="9296" y="9846"/>
                  </a:cubicBezTo>
                  <a:cubicBezTo>
                    <a:pt x="10451" y="9846"/>
                    <a:pt x="11475" y="8341"/>
                    <a:pt x="10423" y="7277"/>
                  </a:cubicBezTo>
                  <a:cubicBezTo>
                    <a:pt x="8069" y="4923"/>
                    <a:pt x="5395" y="2921"/>
                    <a:pt x="3121" y="471"/>
                  </a:cubicBezTo>
                  <a:cubicBezTo>
                    <a:pt x="2815" y="139"/>
                    <a:pt x="2466" y="0"/>
                    <a:pt x="212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1"/>
            <p:cNvSpPr/>
            <p:nvPr/>
          </p:nvSpPr>
          <p:spPr>
            <a:xfrm>
              <a:off x="3996625" y="3917350"/>
              <a:ext cx="324875" cy="201725"/>
            </a:xfrm>
            <a:custGeom>
              <a:avLst/>
              <a:gdLst/>
              <a:ahLst/>
              <a:cxnLst/>
              <a:rect l="l" t="t" r="r" b="b"/>
              <a:pathLst>
                <a:path w="12995" h="8069" extrusionOk="0">
                  <a:moveTo>
                    <a:pt x="1873" y="0"/>
                  </a:moveTo>
                  <a:cubicBezTo>
                    <a:pt x="461" y="0"/>
                    <a:pt x="1" y="2387"/>
                    <a:pt x="1606" y="3004"/>
                  </a:cubicBezTo>
                  <a:lnTo>
                    <a:pt x="1590" y="3004"/>
                  </a:lnTo>
                  <a:cubicBezTo>
                    <a:pt x="4536" y="4109"/>
                    <a:pt x="7275" y="5694"/>
                    <a:pt x="9709" y="7696"/>
                  </a:cubicBezTo>
                  <a:cubicBezTo>
                    <a:pt x="10022" y="7958"/>
                    <a:pt x="10365" y="8069"/>
                    <a:pt x="10697" y="8069"/>
                  </a:cubicBezTo>
                  <a:cubicBezTo>
                    <a:pt x="11924" y="8069"/>
                    <a:pt x="12995" y="6552"/>
                    <a:pt x="11822" y="5582"/>
                  </a:cubicBezTo>
                  <a:cubicBezTo>
                    <a:pt x="9020" y="3228"/>
                    <a:pt x="5833" y="1386"/>
                    <a:pt x="2407" y="105"/>
                  </a:cubicBezTo>
                  <a:cubicBezTo>
                    <a:pt x="2217" y="33"/>
                    <a:pt x="2038" y="0"/>
                    <a:pt x="187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1"/>
            <p:cNvSpPr/>
            <p:nvPr/>
          </p:nvSpPr>
          <p:spPr>
            <a:xfrm>
              <a:off x="3755250" y="3937100"/>
              <a:ext cx="215475" cy="162475"/>
            </a:xfrm>
            <a:custGeom>
              <a:avLst/>
              <a:gdLst/>
              <a:ahLst/>
              <a:cxnLst/>
              <a:rect l="l" t="t" r="r" b="b"/>
              <a:pathLst>
                <a:path w="8619" h="6499" extrusionOk="0">
                  <a:moveTo>
                    <a:pt x="1979" y="0"/>
                  </a:moveTo>
                  <a:cubicBezTo>
                    <a:pt x="501" y="0"/>
                    <a:pt x="1" y="2430"/>
                    <a:pt x="1669" y="2966"/>
                  </a:cubicBezTo>
                  <a:lnTo>
                    <a:pt x="1669" y="2982"/>
                  </a:lnTo>
                  <a:cubicBezTo>
                    <a:pt x="3222" y="3463"/>
                    <a:pt x="4583" y="4440"/>
                    <a:pt x="5544" y="5769"/>
                  </a:cubicBezTo>
                  <a:cubicBezTo>
                    <a:pt x="5871" y="6215"/>
                    <a:pt x="6360" y="6498"/>
                    <a:pt x="6877" y="6498"/>
                  </a:cubicBezTo>
                  <a:cubicBezTo>
                    <a:pt x="7120" y="6498"/>
                    <a:pt x="7369" y="6436"/>
                    <a:pt x="7610" y="6297"/>
                  </a:cubicBezTo>
                  <a:cubicBezTo>
                    <a:pt x="8250" y="5913"/>
                    <a:pt x="8619" y="4904"/>
                    <a:pt x="8138" y="4247"/>
                  </a:cubicBezTo>
                  <a:cubicBezTo>
                    <a:pt x="6745" y="2278"/>
                    <a:pt x="4760" y="821"/>
                    <a:pt x="2470" y="84"/>
                  </a:cubicBezTo>
                  <a:cubicBezTo>
                    <a:pt x="2296" y="27"/>
                    <a:pt x="2132" y="0"/>
                    <a:pt x="197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1"/>
            <p:cNvSpPr/>
            <p:nvPr/>
          </p:nvSpPr>
          <p:spPr>
            <a:xfrm>
              <a:off x="3886050" y="4279675"/>
              <a:ext cx="390525" cy="254150"/>
            </a:xfrm>
            <a:custGeom>
              <a:avLst/>
              <a:gdLst/>
              <a:ahLst/>
              <a:cxnLst/>
              <a:rect l="l" t="t" r="r" b="b"/>
              <a:pathLst>
                <a:path w="15621" h="10166" extrusionOk="0">
                  <a:moveTo>
                    <a:pt x="2096" y="0"/>
                  </a:moveTo>
                  <a:cubicBezTo>
                    <a:pt x="832" y="0"/>
                    <a:pt x="1" y="1961"/>
                    <a:pt x="1353" y="2859"/>
                  </a:cubicBezTo>
                  <a:lnTo>
                    <a:pt x="1353" y="2843"/>
                  </a:lnTo>
                  <a:cubicBezTo>
                    <a:pt x="5324" y="5453"/>
                    <a:pt x="9104" y="8303"/>
                    <a:pt x="13523" y="10081"/>
                  </a:cubicBezTo>
                  <a:cubicBezTo>
                    <a:pt x="13663" y="10139"/>
                    <a:pt x="13806" y="10165"/>
                    <a:pt x="13949" y="10165"/>
                  </a:cubicBezTo>
                  <a:cubicBezTo>
                    <a:pt x="14590" y="10165"/>
                    <a:pt x="15210" y="9629"/>
                    <a:pt x="15381" y="9040"/>
                  </a:cubicBezTo>
                  <a:cubicBezTo>
                    <a:pt x="15621" y="8191"/>
                    <a:pt x="15076" y="7486"/>
                    <a:pt x="14324" y="7198"/>
                  </a:cubicBezTo>
                  <a:cubicBezTo>
                    <a:pt x="10176" y="5517"/>
                    <a:pt x="6589" y="2682"/>
                    <a:pt x="2874" y="248"/>
                  </a:cubicBezTo>
                  <a:cubicBezTo>
                    <a:pt x="2607" y="75"/>
                    <a:pt x="2343" y="0"/>
                    <a:pt x="209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1"/>
            <p:cNvSpPr/>
            <p:nvPr/>
          </p:nvSpPr>
          <p:spPr>
            <a:xfrm>
              <a:off x="4271650" y="4226550"/>
              <a:ext cx="314125" cy="194400"/>
            </a:xfrm>
            <a:custGeom>
              <a:avLst/>
              <a:gdLst/>
              <a:ahLst/>
              <a:cxnLst/>
              <a:rect l="l" t="t" r="r" b="b"/>
              <a:pathLst>
                <a:path w="12565" h="7776" extrusionOk="0">
                  <a:moveTo>
                    <a:pt x="2332" y="1"/>
                  </a:moveTo>
                  <a:cubicBezTo>
                    <a:pt x="934" y="1"/>
                    <a:pt x="1" y="2038"/>
                    <a:pt x="1510" y="2758"/>
                  </a:cubicBezTo>
                  <a:cubicBezTo>
                    <a:pt x="4360" y="4103"/>
                    <a:pt x="6858" y="6057"/>
                    <a:pt x="9613" y="7578"/>
                  </a:cubicBezTo>
                  <a:cubicBezTo>
                    <a:pt x="9864" y="7715"/>
                    <a:pt x="10111" y="7775"/>
                    <a:pt x="10344" y="7775"/>
                  </a:cubicBezTo>
                  <a:cubicBezTo>
                    <a:pt x="11685" y="7775"/>
                    <a:pt x="12564" y="5775"/>
                    <a:pt x="11118" y="4984"/>
                  </a:cubicBezTo>
                  <a:cubicBezTo>
                    <a:pt x="8364" y="3462"/>
                    <a:pt x="5866" y="1509"/>
                    <a:pt x="3015" y="164"/>
                  </a:cubicBezTo>
                  <a:cubicBezTo>
                    <a:pt x="2781" y="51"/>
                    <a:pt x="2551" y="1"/>
                    <a:pt x="23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1"/>
            <p:cNvSpPr/>
            <p:nvPr/>
          </p:nvSpPr>
          <p:spPr>
            <a:xfrm>
              <a:off x="4558675" y="4532000"/>
              <a:ext cx="277600" cy="125950"/>
            </a:xfrm>
            <a:custGeom>
              <a:avLst/>
              <a:gdLst/>
              <a:ahLst/>
              <a:cxnLst/>
              <a:rect l="l" t="t" r="r" b="b"/>
              <a:pathLst>
                <a:path w="11104" h="5038" extrusionOk="0">
                  <a:moveTo>
                    <a:pt x="1965" y="0"/>
                  </a:moveTo>
                  <a:cubicBezTo>
                    <a:pt x="489" y="0"/>
                    <a:pt x="1" y="2429"/>
                    <a:pt x="1655" y="2966"/>
                  </a:cubicBezTo>
                  <a:cubicBezTo>
                    <a:pt x="3928" y="3719"/>
                    <a:pt x="6234" y="4391"/>
                    <a:pt x="8572" y="4984"/>
                  </a:cubicBezTo>
                  <a:cubicBezTo>
                    <a:pt x="8715" y="5020"/>
                    <a:pt x="8852" y="5038"/>
                    <a:pt x="8982" y="5038"/>
                  </a:cubicBezTo>
                  <a:cubicBezTo>
                    <a:pt x="10553" y="5038"/>
                    <a:pt x="11103" y="2545"/>
                    <a:pt x="9373" y="2101"/>
                  </a:cubicBezTo>
                  <a:cubicBezTo>
                    <a:pt x="7035" y="1493"/>
                    <a:pt x="4729" y="820"/>
                    <a:pt x="2455" y="84"/>
                  </a:cubicBezTo>
                  <a:cubicBezTo>
                    <a:pt x="2282" y="26"/>
                    <a:pt x="2118" y="0"/>
                    <a:pt x="196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1"/>
            <p:cNvSpPr/>
            <p:nvPr/>
          </p:nvSpPr>
          <p:spPr>
            <a:xfrm>
              <a:off x="4843025" y="4759125"/>
              <a:ext cx="217400" cy="130000"/>
            </a:xfrm>
            <a:custGeom>
              <a:avLst/>
              <a:gdLst/>
              <a:ahLst/>
              <a:cxnLst/>
              <a:rect l="l" t="t" r="r" b="b"/>
              <a:pathLst>
                <a:path w="8696" h="5200" extrusionOk="0">
                  <a:moveTo>
                    <a:pt x="1688" y="1"/>
                  </a:moveTo>
                  <a:cubicBezTo>
                    <a:pt x="1041" y="1"/>
                    <a:pt x="412" y="538"/>
                    <a:pt x="241" y="1119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6614" y="5122"/>
                  </a:lnTo>
                  <a:cubicBezTo>
                    <a:pt x="6746" y="5176"/>
                    <a:pt x="6881" y="5200"/>
                    <a:pt x="7017" y="5200"/>
                  </a:cubicBezTo>
                  <a:cubicBezTo>
                    <a:pt x="7654" y="5200"/>
                    <a:pt x="8284" y="4660"/>
                    <a:pt x="8455" y="4066"/>
                  </a:cubicBezTo>
                  <a:cubicBezTo>
                    <a:pt x="8696" y="3217"/>
                    <a:pt x="8151" y="2528"/>
                    <a:pt x="7415" y="2224"/>
                  </a:cubicBezTo>
                  <a:lnTo>
                    <a:pt x="2098" y="78"/>
                  </a:lnTo>
                  <a:cubicBezTo>
                    <a:pt x="1963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1"/>
            <p:cNvSpPr/>
            <p:nvPr/>
          </p:nvSpPr>
          <p:spPr>
            <a:xfrm>
              <a:off x="4450700" y="4677850"/>
              <a:ext cx="250625" cy="143625"/>
            </a:xfrm>
            <a:custGeom>
              <a:avLst/>
              <a:gdLst/>
              <a:ahLst/>
              <a:cxnLst/>
              <a:rect l="l" t="t" r="r" b="b"/>
              <a:pathLst>
                <a:path w="10025" h="5745" extrusionOk="0">
                  <a:moveTo>
                    <a:pt x="1688" y="1"/>
                  </a:moveTo>
                  <a:cubicBezTo>
                    <a:pt x="1042" y="1"/>
                    <a:pt x="412" y="538"/>
                    <a:pt x="241" y="1119"/>
                  </a:cubicBezTo>
                  <a:cubicBezTo>
                    <a:pt x="1" y="1984"/>
                    <a:pt x="545" y="2673"/>
                    <a:pt x="1298" y="2977"/>
                  </a:cubicBezTo>
                  <a:lnTo>
                    <a:pt x="7943" y="5667"/>
                  </a:lnTo>
                  <a:cubicBezTo>
                    <a:pt x="8075" y="5720"/>
                    <a:pt x="8211" y="5745"/>
                    <a:pt x="8346" y="5745"/>
                  </a:cubicBezTo>
                  <a:cubicBezTo>
                    <a:pt x="8983" y="5745"/>
                    <a:pt x="9613" y="5205"/>
                    <a:pt x="9785" y="4610"/>
                  </a:cubicBezTo>
                  <a:cubicBezTo>
                    <a:pt x="10025" y="3762"/>
                    <a:pt x="9480" y="3073"/>
                    <a:pt x="8744" y="2769"/>
                  </a:cubicBezTo>
                  <a:lnTo>
                    <a:pt x="2098" y="79"/>
                  </a:lnTo>
                  <a:cubicBezTo>
                    <a:pt x="1964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1"/>
            <p:cNvSpPr/>
            <p:nvPr/>
          </p:nvSpPr>
          <p:spPr>
            <a:xfrm>
              <a:off x="4070375" y="4724825"/>
              <a:ext cx="261000" cy="118125"/>
            </a:xfrm>
            <a:custGeom>
              <a:avLst/>
              <a:gdLst/>
              <a:ahLst/>
              <a:cxnLst/>
              <a:rect l="l" t="t" r="r" b="b"/>
              <a:pathLst>
                <a:path w="10440" h="4725" extrusionOk="0">
                  <a:moveTo>
                    <a:pt x="2333" y="1"/>
                  </a:moveTo>
                  <a:cubicBezTo>
                    <a:pt x="938" y="1"/>
                    <a:pt x="1" y="2033"/>
                    <a:pt x="1506" y="2779"/>
                  </a:cubicBezTo>
                  <a:lnTo>
                    <a:pt x="1506" y="2763"/>
                  </a:lnTo>
                  <a:cubicBezTo>
                    <a:pt x="3700" y="3836"/>
                    <a:pt x="6070" y="4493"/>
                    <a:pt x="8504" y="4717"/>
                  </a:cubicBezTo>
                  <a:cubicBezTo>
                    <a:pt x="8559" y="4722"/>
                    <a:pt x="8613" y="4724"/>
                    <a:pt x="8665" y="4724"/>
                  </a:cubicBezTo>
                  <a:cubicBezTo>
                    <a:pt x="10439" y="4724"/>
                    <a:pt x="10371" y="1894"/>
                    <a:pt x="8504" y="1722"/>
                  </a:cubicBezTo>
                  <a:cubicBezTo>
                    <a:pt x="6599" y="1530"/>
                    <a:pt x="4741" y="1018"/>
                    <a:pt x="3028" y="169"/>
                  </a:cubicBezTo>
                  <a:cubicBezTo>
                    <a:pt x="2790" y="53"/>
                    <a:pt x="2556" y="1"/>
                    <a:pt x="233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1"/>
            <p:cNvSpPr/>
            <p:nvPr/>
          </p:nvSpPr>
          <p:spPr>
            <a:xfrm>
              <a:off x="4419875" y="4993725"/>
              <a:ext cx="367125" cy="190450"/>
            </a:xfrm>
            <a:custGeom>
              <a:avLst/>
              <a:gdLst/>
              <a:ahLst/>
              <a:cxnLst/>
              <a:rect l="l" t="t" r="r" b="b"/>
              <a:pathLst>
                <a:path w="14685" h="7618" extrusionOk="0">
                  <a:moveTo>
                    <a:pt x="1694" y="0"/>
                  </a:moveTo>
                  <a:cubicBezTo>
                    <a:pt x="1053" y="0"/>
                    <a:pt x="413" y="540"/>
                    <a:pt x="241" y="1135"/>
                  </a:cubicBezTo>
                  <a:cubicBezTo>
                    <a:pt x="1" y="1984"/>
                    <a:pt x="545" y="2672"/>
                    <a:pt x="1298" y="2976"/>
                  </a:cubicBezTo>
                  <a:lnTo>
                    <a:pt x="1282" y="2976"/>
                  </a:lnTo>
                  <a:lnTo>
                    <a:pt x="12587" y="7540"/>
                  </a:lnTo>
                  <a:cubicBezTo>
                    <a:pt x="12722" y="7594"/>
                    <a:pt x="12860" y="7618"/>
                    <a:pt x="12997" y="7618"/>
                  </a:cubicBezTo>
                  <a:cubicBezTo>
                    <a:pt x="13644" y="7618"/>
                    <a:pt x="14273" y="7080"/>
                    <a:pt x="14444" y="6499"/>
                  </a:cubicBezTo>
                  <a:cubicBezTo>
                    <a:pt x="14685" y="5635"/>
                    <a:pt x="14140" y="4946"/>
                    <a:pt x="13388" y="4642"/>
                  </a:cubicBezTo>
                  <a:lnTo>
                    <a:pt x="2098" y="78"/>
                  </a:lnTo>
                  <a:cubicBezTo>
                    <a:pt x="1967" y="25"/>
                    <a:pt x="1830" y="0"/>
                    <a:pt x="169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1"/>
            <p:cNvSpPr/>
            <p:nvPr/>
          </p:nvSpPr>
          <p:spPr>
            <a:xfrm>
              <a:off x="4060975" y="4990475"/>
              <a:ext cx="250425" cy="174525"/>
            </a:xfrm>
            <a:custGeom>
              <a:avLst/>
              <a:gdLst/>
              <a:ahLst/>
              <a:cxnLst/>
              <a:rect l="l" t="t" r="r" b="b"/>
              <a:pathLst>
                <a:path w="10017" h="6981" extrusionOk="0">
                  <a:moveTo>
                    <a:pt x="2249" y="0"/>
                  </a:moveTo>
                  <a:cubicBezTo>
                    <a:pt x="898" y="0"/>
                    <a:pt x="0" y="2007"/>
                    <a:pt x="1450" y="2786"/>
                  </a:cubicBezTo>
                  <a:cubicBezTo>
                    <a:pt x="3484" y="3859"/>
                    <a:pt x="5437" y="5124"/>
                    <a:pt x="7247" y="6565"/>
                  </a:cubicBezTo>
                  <a:cubicBezTo>
                    <a:pt x="7583" y="6826"/>
                    <a:pt x="7981" y="6981"/>
                    <a:pt x="8374" y="6981"/>
                  </a:cubicBezTo>
                  <a:cubicBezTo>
                    <a:pt x="8729" y="6981"/>
                    <a:pt x="9080" y="6854"/>
                    <a:pt x="9376" y="6565"/>
                  </a:cubicBezTo>
                  <a:cubicBezTo>
                    <a:pt x="9905" y="6037"/>
                    <a:pt x="10017" y="4932"/>
                    <a:pt x="9376" y="4436"/>
                  </a:cubicBezTo>
                  <a:cubicBezTo>
                    <a:pt x="7375" y="2834"/>
                    <a:pt x="5229" y="1409"/>
                    <a:pt x="2971" y="192"/>
                  </a:cubicBezTo>
                  <a:cubicBezTo>
                    <a:pt x="2724" y="59"/>
                    <a:pt x="2480" y="0"/>
                    <a:pt x="224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1"/>
            <p:cNvSpPr/>
            <p:nvPr/>
          </p:nvSpPr>
          <p:spPr>
            <a:xfrm>
              <a:off x="4459350" y="5344200"/>
              <a:ext cx="259200" cy="118700"/>
            </a:xfrm>
            <a:custGeom>
              <a:avLst/>
              <a:gdLst/>
              <a:ahLst/>
              <a:cxnLst/>
              <a:rect l="l" t="t" r="r" b="b"/>
              <a:pathLst>
                <a:path w="10368" h="4748" extrusionOk="0">
                  <a:moveTo>
                    <a:pt x="2219" y="0"/>
                  </a:moveTo>
                  <a:cubicBezTo>
                    <a:pt x="879" y="0"/>
                    <a:pt x="1" y="1989"/>
                    <a:pt x="1432" y="2793"/>
                  </a:cubicBezTo>
                  <a:cubicBezTo>
                    <a:pt x="3578" y="3994"/>
                    <a:pt x="5980" y="4666"/>
                    <a:pt x="8446" y="4747"/>
                  </a:cubicBezTo>
                  <a:cubicBezTo>
                    <a:pt x="8461" y="4747"/>
                    <a:pt x="8476" y="4747"/>
                    <a:pt x="8491" y="4747"/>
                  </a:cubicBezTo>
                  <a:cubicBezTo>
                    <a:pt x="10367" y="4747"/>
                    <a:pt x="10352" y="1800"/>
                    <a:pt x="8446" y="1736"/>
                  </a:cubicBezTo>
                  <a:cubicBezTo>
                    <a:pt x="6508" y="1672"/>
                    <a:pt x="4635" y="1144"/>
                    <a:pt x="2953" y="199"/>
                  </a:cubicBezTo>
                  <a:cubicBezTo>
                    <a:pt x="2701" y="61"/>
                    <a:pt x="2453" y="0"/>
                    <a:pt x="221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1"/>
            <p:cNvSpPr/>
            <p:nvPr/>
          </p:nvSpPr>
          <p:spPr>
            <a:xfrm>
              <a:off x="3821225" y="1673650"/>
              <a:ext cx="306650" cy="160200"/>
            </a:xfrm>
            <a:custGeom>
              <a:avLst/>
              <a:gdLst/>
              <a:ahLst/>
              <a:cxnLst/>
              <a:rect l="l" t="t" r="r" b="b"/>
              <a:pathLst>
                <a:path w="12266" h="6408" extrusionOk="0">
                  <a:moveTo>
                    <a:pt x="2141" y="1"/>
                  </a:moveTo>
                  <a:cubicBezTo>
                    <a:pt x="560" y="1"/>
                    <a:pt x="1" y="2519"/>
                    <a:pt x="1736" y="2949"/>
                  </a:cubicBezTo>
                  <a:cubicBezTo>
                    <a:pt x="4443" y="3606"/>
                    <a:pt x="6861" y="4903"/>
                    <a:pt x="9295" y="6216"/>
                  </a:cubicBezTo>
                  <a:cubicBezTo>
                    <a:pt x="9542" y="6349"/>
                    <a:pt x="9786" y="6407"/>
                    <a:pt x="10016" y="6407"/>
                  </a:cubicBezTo>
                  <a:cubicBezTo>
                    <a:pt x="11367" y="6407"/>
                    <a:pt x="12266" y="4399"/>
                    <a:pt x="10816" y="3606"/>
                  </a:cubicBezTo>
                  <a:lnTo>
                    <a:pt x="10816" y="3606"/>
                  </a:lnTo>
                  <a:lnTo>
                    <a:pt x="10816" y="3622"/>
                  </a:lnTo>
                  <a:cubicBezTo>
                    <a:pt x="8174" y="2197"/>
                    <a:pt x="5483" y="771"/>
                    <a:pt x="2537" y="51"/>
                  </a:cubicBezTo>
                  <a:cubicBezTo>
                    <a:pt x="2399" y="16"/>
                    <a:pt x="2267" y="1"/>
                    <a:pt x="214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1"/>
            <p:cNvSpPr/>
            <p:nvPr/>
          </p:nvSpPr>
          <p:spPr>
            <a:xfrm>
              <a:off x="3561600" y="1830850"/>
              <a:ext cx="303625" cy="160650"/>
            </a:xfrm>
            <a:custGeom>
              <a:avLst/>
              <a:gdLst/>
              <a:ahLst/>
              <a:cxnLst/>
              <a:rect l="l" t="t" r="r" b="b"/>
              <a:pathLst>
                <a:path w="12145" h="6426" extrusionOk="0">
                  <a:moveTo>
                    <a:pt x="2023" y="0"/>
                  </a:moveTo>
                  <a:cubicBezTo>
                    <a:pt x="520" y="0"/>
                    <a:pt x="0" y="2459"/>
                    <a:pt x="1681" y="2970"/>
                  </a:cubicBezTo>
                  <a:cubicBezTo>
                    <a:pt x="3186" y="3419"/>
                    <a:pt x="4659" y="3963"/>
                    <a:pt x="6084" y="4556"/>
                  </a:cubicBezTo>
                  <a:cubicBezTo>
                    <a:pt x="6693" y="4812"/>
                    <a:pt x="7269" y="5068"/>
                    <a:pt x="7846" y="5356"/>
                  </a:cubicBezTo>
                  <a:cubicBezTo>
                    <a:pt x="8118" y="5500"/>
                    <a:pt x="8374" y="5629"/>
                    <a:pt x="8630" y="5789"/>
                  </a:cubicBezTo>
                  <a:cubicBezTo>
                    <a:pt x="8727" y="5853"/>
                    <a:pt x="8823" y="5901"/>
                    <a:pt x="8903" y="5965"/>
                  </a:cubicBezTo>
                  <a:cubicBezTo>
                    <a:pt x="8903" y="5965"/>
                    <a:pt x="8904" y="5966"/>
                    <a:pt x="8904" y="5966"/>
                  </a:cubicBezTo>
                  <a:lnTo>
                    <a:pt x="8904" y="5966"/>
                  </a:lnTo>
                  <a:cubicBezTo>
                    <a:pt x="8913" y="5975"/>
                    <a:pt x="8923" y="5985"/>
                    <a:pt x="8935" y="5997"/>
                  </a:cubicBezTo>
                  <a:cubicBezTo>
                    <a:pt x="9251" y="6299"/>
                    <a:pt x="9603" y="6426"/>
                    <a:pt x="9943" y="6426"/>
                  </a:cubicBezTo>
                  <a:cubicBezTo>
                    <a:pt x="11116" y="6426"/>
                    <a:pt x="12145" y="4914"/>
                    <a:pt x="11064" y="3883"/>
                  </a:cubicBezTo>
                  <a:cubicBezTo>
                    <a:pt x="10104" y="2954"/>
                    <a:pt x="8727" y="2442"/>
                    <a:pt x="7510" y="1930"/>
                  </a:cubicBezTo>
                  <a:cubicBezTo>
                    <a:pt x="5876" y="1225"/>
                    <a:pt x="4195" y="600"/>
                    <a:pt x="2481" y="72"/>
                  </a:cubicBezTo>
                  <a:cubicBezTo>
                    <a:pt x="2320" y="23"/>
                    <a:pt x="2167" y="0"/>
                    <a:pt x="202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1"/>
            <p:cNvSpPr/>
            <p:nvPr/>
          </p:nvSpPr>
          <p:spPr>
            <a:xfrm>
              <a:off x="3624625" y="2153200"/>
              <a:ext cx="311800" cy="185575"/>
            </a:xfrm>
            <a:custGeom>
              <a:avLst/>
              <a:gdLst/>
              <a:ahLst/>
              <a:cxnLst/>
              <a:rect l="l" t="t" r="r" b="b"/>
              <a:pathLst>
                <a:path w="12472" h="7423" extrusionOk="0">
                  <a:moveTo>
                    <a:pt x="1887" y="0"/>
                  </a:moveTo>
                  <a:cubicBezTo>
                    <a:pt x="467" y="0"/>
                    <a:pt x="1" y="2396"/>
                    <a:pt x="1610" y="2999"/>
                  </a:cubicBezTo>
                  <a:cubicBezTo>
                    <a:pt x="4428" y="4072"/>
                    <a:pt x="7118" y="5465"/>
                    <a:pt x="9616" y="7163"/>
                  </a:cubicBezTo>
                  <a:cubicBezTo>
                    <a:pt x="9886" y="7344"/>
                    <a:pt x="10153" y="7423"/>
                    <a:pt x="10403" y="7423"/>
                  </a:cubicBezTo>
                  <a:cubicBezTo>
                    <a:pt x="11650" y="7423"/>
                    <a:pt x="12472" y="5462"/>
                    <a:pt x="11138" y="4568"/>
                  </a:cubicBezTo>
                  <a:lnTo>
                    <a:pt x="11138" y="4568"/>
                  </a:lnTo>
                  <a:lnTo>
                    <a:pt x="11154" y="4584"/>
                  </a:lnTo>
                  <a:cubicBezTo>
                    <a:pt x="8415" y="2759"/>
                    <a:pt x="5485" y="1254"/>
                    <a:pt x="2410" y="101"/>
                  </a:cubicBezTo>
                  <a:cubicBezTo>
                    <a:pt x="2224" y="32"/>
                    <a:pt x="2049" y="0"/>
                    <a:pt x="18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1"/>
            <p:cNvSpPr/>
            <p:nvPr/>
          </p:nvSpPr>
          <p:spPr>
            <a:xfrm>
              <a:off x="3210725" y="2033525"/>
              <a:ext cx="289250" cy="139600"/>
            </a:xfrm>
            <a:custGeom>
              <a:avLst/>
              <a:gdLst/>
              <a:ahLst/>
              <a:cxnLst/>
              <a:rect l="l" t="t" r="r" b="b"/>
              <a:pathLst>
                <a:path w="11570" h="5584" extrusionOk="0">
                  <a:moveTo>
                    <a:pt x="1955" y="0"/>
                  </a:moveTo>
                  <a:cubicBezTo>
                    <a:pt x="491" y="0"/>
                    <a:pt x="1" y="2431"/>
                    <a:pt x="1640" y="2982"/>
                  </a:cubicBezTo>
                  <a:lnTo>
                    <a:pt x="9118" y="5496"/>
                  </a:lnTo>
                  <a:cubicBezTo>
                    <a:pt x="9293" y="5556"/>
                    <a:pt x="9459" y="5583"/>
                    <a:pt x="9613" y="5583"/>
                  </a:cubicBezTo>
                  <a:cubicBezTo>
                    <a:pt x="11073" y="5583"/>
                    <a:pt x="11570" y="3148"/>
                    <a:pt x="9919" y="2598"/>
                  </a:cubicBezTo>
                  <a:lnTo>
                    <a:pt x="2441" y="84"/>
                  </a:lnTo>
                  <a:cubicBezTo>
                    <a:pt x="2269" y="26"/>
                    <a:pt x="2107" y="0"/>
                    <a:pt x="195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1"/>
            <p:cNvSpPr/>
            <p:nvPr/>
          </p:nvSpPr>
          <p:spPr>
            <a:xfrm>
              <a:off x="3427050" y="2391850"/>
              <a:ext cx="323350" cy="166575"/>
            </a:xfrm>
            <a:custGeom>
              <a:avLst/>
              <a:gdLst/>
              <a:ahLst/>
              <a:cxnLst/>
              <a:rect l="l" t="t" r="r" b="b"/>
              <a:pathLst>
                <a:path w="12934" h="6663" extrusionOk="0">
                  <a:moveTo>
                    <a:pt x="2197" y="1"/>
                  </a:moveTo>
                  <a:cubicBezTo>
                    <a:pt x="866" y="1"/>
                    <a:pt x="0" y="1990"/>
                    <a:pt x="1426" y="2805"/>
                  </a:cubicBezTo>
                  <a:cubicBezTo>
                    <a:pt x="4260" y="4390"/>
                    <a:pt x="7223" y="5847"/>
                    <a:pt x="10393" y="6616"/>
                  </a:cubicBezTo>
                  <a:cubicBezTo>
                    <a:pt x="10527" y="6648"/>
                    <a:pt x="10656" y="6663"/>
                    <a:pt x="10778" y="6663"/>
                  </a:cubicBezTo>
                  <a:cubicBezTo>
                    <a:pt x="12368" y="6663"/>
                    <a:pt x="12934" y="4134"/>
                    <a:pt x="11194" y="3718"/>
                  </a:cubicBezTo>
                  <a:lnTo>
                    <a:pt x="11178" y="3702"/>
                  </a:lnTo>
                  <a:cubicBezTo>
                    <a:pt x="8248" y="2997"/>
                    <a:pt x="5557" y="1684"/>
                    <a:pt x="2947" y="211"/>
                  </a:cubicBezTo>
                  <a:cubicBezTo>
                    <a:pt x="2689" y="65"/>
                    <a:pt x="2436" y="1"/>
                    <a:pt x="21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1"/>
            <p:cNvSpPr/>
            <p:nvPr/>
          </p:nvSpPr>
          <p:spPr>
            <a:xfrm>
              <a:off x="3039900" y="2372900"/>
              <a:ext cx="289125" cy="139325"/>
            </a:xfrm>
            <a:custGeom>
              <a:avLst/>
              <a:gdLst/>
              <a:ahLst/>
              <a:cxnLst/>
              <a:rect l="l" t="t" r="r" b="b"/>
              <a:pathLst>
                <a:path w="11565" h="5573" extrusionOk="0">
                  <a:moveTo>
                    <a:pt x="1939" y="0"/>
                  </a:moveTo>
                  <a:cubicBezTo>
                    <a:pt x="484" y="0"/>
                    <a:pt x="0" y="2420"/>
                    <a:pt x="1636" y="2970"/>
                  </a:cubicBezTo>
                  <a:lnTo>
                    <a:pt x="9114" y="5484"/>
                  </a:lnTo>
                  <a:cubicBezTo>
                    <a:pt x="9289" y="5545"/>
                    <a:pt x="9456" y="5572"/>
                    <a:pt x="9611" y="5572"/>
                  </a:cubicBezTo>
                  <a:cubicBezTo>
                    <a:pt x="11069" y="5572"/>
                    <a:pt x="11564" y="3152"/>
                    <a:pt x="9914" y="2602"/>
                  </a:cubicBezTo>
                  <a:lnTo>
                    <a:pt x="2436" y="88"/>
                  </a:lnTo>
                  <a:cubicBezTo>
                    <a:pt x="2260" y="28"/>
                    <a:pt x="2094" y="0"/>
                    <a:pt x="19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1"/>
            <p:cNvSpPr/>
            <p:nvPr/>
          </p:nvSpPr>
          <p:spPr>
            <a:xfrm>
              <a:off x="3370650" y="2675025"/>
              <a:ext cx="370300" cy="238500"/>
            </a:xfrm>
            <a:custGeom>
              <a:avLst/>
              <a:gdLst/>
              <a:ahLst/>
              <a:cxnLst/>
              <a:rect l="l" t="t" r="r" b="b"/>
              <a:pathLst>
                <a:path w="14812" h="9540" extrusionOk="0">
                  <a:moveTo>
                    <a:pt x="2171" y="1"/>
                  </a:moveTo>
                  <a:cubicBezTo>
                    <a:pt x="573" y="1"/>
                    <a:pt x="1" y="2526"/>
                    <a:pt x="1744" y="2943"/>
                  </a:cubicBezTo>
                  <a:cubicBezTo>
                    <a:pt x="5331" y="3792"/>
                    <a:pt x="9383" y="5682"/>
                    <a:pt x="11480" y="8852"/>
                  </a:cubicBezTo>
                  <a:cubicBezTo>
                    <a:pt x="11801" y="9338"/>
                    <a:pt x="12262" y="9539"/>
                    <a:pt x="12721" y="9539"/>
                  </a:cubicBezTo>
                  <a:cubicBezTo>
                    <a:pt x="13775" y="9539"/>
                    <a:pt x="14811" y="8474"/>
                    <a:pt x="14075" y="7347"/>
                  </a:cubicBezTo>
                  <a:cubicBezTo>
                    <a:pt x="11545" y="3504"/>
                    <a:pt x="6933" y="1086"/>
                    <a:pt x="2545" y="45"/>
                  </a:cubicBezTo>
                  <a:cubicBezTo>
                    <a:pt x="2415" y="15"/>
                    <a:pt x="2290" y="1"/>
                    <a:pt x="217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7" name="Google Shape;3377;p51"/>
          <p:cNvGrpSpPr/>
          <p:nvPr/>
        </p:nvGrpSpPr>
        <p:grpSpPr>
          <a:xfrm>
            <a:off x="1659058" y="2252432"/>
            <a:ext cx="731626" cy="581481"/>
            <a:chOff x="235075" y="777725"/>
            <a:chExt cx="7186900" cy="4132775"/>
          </a:xfrm>
        </p:grpSpPr>
        <p:sp>
          <p:nvSpPr>
            <p:cNvPr id="3378" name="Google Shape;3378;p51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1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0" name="Google Shape;3380;p51"/>
          <p:cNvGrpSpPr/>
          <p:nvPr/>
        </p:nvGrpSpPr>
        <p:grpSpPr>
          <a:xfrm rot="10800000" flipH="1">
            <a:off x="4205434" y="2239208"/>
            <a:ext cx="808526" cy="607931"/>
            <a:chOff x="235075" y="777725"/>
            <a:chExt cx="7186900" cy="4132775"/>
          </a:xfrm>
        </p:grpSpPr>
        <p:sp>
          <p:nvSpPr>
            <p:cNvPr id="3381" name="Google Shape;3381;p51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1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3" name="Google Shape;3383;p51"/>
          <p:cNvSpPr/>
          <p:nvPr/>
        </p:nvSpPr>
        <p:spPr>
          <a:xfrm rot="-5263473" flipH="1">
            <a:off x="6892886" y="2119309"/>
            <a:ext cx="641900" cy="78352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5" name="Google Shape;3395;p51"/>
          <p:cNvSpPr txBox="1">
            <a:spLocks noGrp="1"/>
          </p:cNvSpPr>
          <p:nvPr>
            <p:ph type="ctrTitle"/>
          </p:nvPr>
        </p:nvSpPr>
        <p:spPr>
          <a:xfrm flipH="1">
            <a:off x="927175" y="2829282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rgbClr val="FAE1C8"/>
                </a:solidFill>
              </a:rPr>
              <a:t>NgIf</a:t>
            </a:r>
            <a:endParaRPr dirty="0">
              <a:solidFill>
                <a:srgbClr val="FAE1C8"/>
              </a:solidFill>
            </a:endParaRPr>
          </a:p>
        </p:txBody>
      </p:sp>
      <p:sp>
        <p:nvSpPr>
          <p:cNvPr id="3396" name="Google Shape;3396;p51"/>
          <p:cNvSpPr txBox="1">
            <a:spLocks noGrp="1"/>
          </p:cNvSpPr>
          <p:nvPr>
            <p:ph type="subTitle" idx="1"/>
          </p:nvPr>
        </p:nvSpPr>
        <p:spPr>
          <a:xfrm flipH="1">
            <a:off x="962275" y="3330874"/>
            <a:ext cx="2125200" cy="912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dirty="0"/>
              <a:t>Para condicionar a que el elemento este físicamente en el HTML o no</a:t>
            </a:r>
            <a:endParaRPr dirty="0"/>
          </a:p>
        </p:txBody>
      </p:sp>
      <p:sp>
        <p:nvSpPr>
          <p:cNvPr id="3397" name="Google Shape;3397;p51"/>
          <p:cNvSpPr txBox="1">
            <a:spLocks noGrp="1"/>
          </p:cNvSpPr>
          <p:nvPr>
            <p:ph type="ctrTitle" idx="2"/>
          </p:nvPr>
        </p:nvSpPr>
        <p:spPr>
          <a:xfrm flipH="1">
            <a:off x="3480088" y="2829282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NgFor</a:t>
            </a:r>
            <a:endParaRPr dirty="0"/>
          </a:p>
        </p:txBody>
      </p:sp>
      <p:sp>
        <p:nvSpPr>
          <p:cNvPr id="3398" name="Google Shape;3398;p51"/>
          <p:cNvSpPr txBox="1">
            <a:spLocks noGrp="1"/>
          </p:cNvSpPr>
          <p:nvPr>
            <p:ph type="subTitle" idx="3"/>
          </p:nvPr>
        </p:nvSpPr>
        <p:spPr>
          <a:xfrm flipH="1">
            <a:off x="3515188" y="3330875"/>
            <a:ext cx="2125200" cy="9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dirty="0"/>
              <a:t>Para visualizar múltiples elementos de manera iterada en el HTML</a:t>
            </a:r>
            <a:endParaRPr sz="1100" dirty="0"/>
          </a:p>
        </p:txBody>
      </p:sp>
      <p:sp>
        <p:nvSpPr>
          <p:cNvPr id="3399" name="Google Shape;3399;p51"/>
          <p:cNvSpPr txBox="1">
            <a:spLocks noGrp="1"/>
          </p:cNvSpPr>
          <p:nvPr>
            <p:ph type="ctrTitle" idx="4"/>
          </p:nvPr>
        </p:nvSpPr>
        <p:spPr>
          <a:xfrm flipH="1">
            <a:off x="6096800" y="2829282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NgSwitch</a:t>
            </a:r>
            <a:endParaRPr dirty="0"/>
          </a:p>
        </p:txBody>
      </p:sp>
      <p:sp>
        <p:nvSpPr>
          <p:cNvPr id="3400" name="Google Shape;3400;p51"/>
          <p:cNvSpPr txBox="1">
            <a:spLocks noGrp="1"/>
          </p:cNvSpPr>
          <p:nvPr>
            <p:ph type="subTitle" idx="5"/>
          </p:nvPr>
        </p:nvSpPr>
        <p:spPr>
          <a:xfrm flipH="1">
            <a:off x="6131900" y="3330874"/>
            <a:ext cx="2125200" cy="1121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/>
              <a:t>Compendio de varias directivas</a:t>
            </a:r>
            <a:r>
              <a:rPr lang="es" sz="1100" dirty="0"/>
              <a:t>. </a:t>
            </a:r>
            <a:r>
              <a:rPr lang="es-ES" sz="1100" dirty="0"/>
              <a:t>Sirve para visualizar elementos en el HTML en función de que una variable cumpla determinado valor</a:t>
            </a:r>
            <a:r>
              <a:rPr lang="es" sz="1100" dirty="0"/>
              <a:t> </a:t>
            </a:r>
            <a:endParaRPr sz="1100" dirty="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F6D1EA7-6CAA-423C-B8C0-5A474CF14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1250" y="2343548"/>
            <a:ext cx="315926" cy="315926"/>
          </a:xfrm>
          <a:prstGeom prst="rect">
            <a:avLst/>
          </a:prstGeom>
        </p:spPr>
      </p:pic>
      <p:grpSp>
        <p:nvGrpSpPr>
          <p:cNvPr id="95" name="Google Shape;12640;p74">
            <a:extLst>
              <a:ext uri="{FF2B5EF4-FFF2-40B4-BE49-F238E27FC236}">
                <a16:creationId xmlns:a16="http://schemas.microsoft.com/office/drawing/2014/main" id="{BBAFE694-5EDE-4F36-ADA9-664CEECEF155}"/>
              </a:ext>
            </a:extLst>
          </p:cNvPr>
          <p:cNvGrpSpPr/>
          <p:nvPr/>
        </p:nvGrpSpPr>
        <p:grpSpPr>
          <a:xfrm>
            <a:off x="1879389" y="2390461"/>
            <a:ext cx="328723" cy="328695"/>
            <a:chOff x="-5276050" y="2037975"/>
            <a:chExt cx="292250" cy="292225"/>
          </a:xfrm>
        </p:grpSpPr>
        <p:sp>
          <p:nvSpPr>
            <p:cNvPr id="96" name="Google Shape;12641;p74">
              <a:extLst>
                <a:ext uri="{FF2B5EF4-FFF2-40B4-BE49-F238E27FC236}">
                  <a16:creationId xmlns:a16="http://schemas.microsoft.com/office/drawing/2014/main" id="{121D3E37-AA9E-4B94-90EB-040588BD1285}"/>
                </a:ext>
              </a:extLst>
            </p:cNvPr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642;p74">
              <a:extLst>
                <a:ext uri="{FF2B5EF4-FFF2-40B4-BE49-F238E27FC236}">
                  <a16:creationId xmlns:a16="http://schemas.microsoft.com/office/drawing/2014/main" id="{5368904F-85E7-4CB4-8D04-4D9D6D6CC490}"/>
                </a:ext>
              </a:extLst>
            </p:cNvPr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643;p74">
              <a:extLst>
                <a:ext uri="{FF2B5EF4-FFF2-40B4-BE49-F238E27FC236}">
                  <a16:creationId xmlns:a16="http://schemas.microsoft.com/office/drawing/2014/main" id="{E0C7E38C-CFA9-4578-A4E6-7A3A7BD7CDD1}"/>
                </a:ext>
              </a:extLst>
            </p:cNvPr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3053;p75">
            <a:extLst>
              <a:ext uri="{FF2B5EF4-FFF2-40B4-BE49-F238E27FC236}">
                <a16:creationId xmlns:a16="http://schemas.microsoft.com/office/drawing/2014/main" id="{2F53331F-5274-4905-9FDC-C7DC9315DFF1}"/>
              </a:ext>
            </a:extLst>
          </p:cNvPr>
          <p:cNvGrpSpPr/>
          <p:nvPr/>
        </p:nvGrpSpPr>
        <p:grpSpPr>
          <a:xfrm>
            <a:off x="4440389" y="2343548"/>
            <a:ext cx="331721" cy="330827"/>
            <a:chOff x="2141000" y="1954475"/>
            <a:chExt cx="296975" cy="296175"/>
          </a:xfrm>
        </p:grpSpPr>
        <p:sp>
          <p:nvSpPr>
            <p:cNvPr id="100" name="Google Shape;13054;p75">
              <a:extLst>
                <a:ext uri="{FF2B5EF4-FFF2-40B4-BE49-F238E27FC236}">
                  <a16:creationId xmlns:a16="http://schemas.microsoft.com/office/drawing/2014/main" id="{84E75079-7CCF-4DAB-BE39-7D95575E3140}"/>
                </a:ext>
              </a:extLst>
            </p:cNvPr>
            <p:cNvSpPr/>
            <p:nvPr/>
          </p:nvSpPr>
          <p:spPr>
            <a:xfrm>
              <a:off x="2280425" y="1989925"/>
              <a:ext cx="104775" cy="68550"/>
            </a:xfrm>
            <a:custGeom>
              <a:avLst/>
              <a:gdLst/>
              <a:ahLst/>
              <a:cxnLst/>
              <a:rect l="l" t="t" r="r" b="b"/>
              <a:pathLst>
                <a:path w="4191" h="274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055;p75">
              <a:extLst>
                <a:ext uri="{FF2B5EF4-FFF2-40B4-BE49-F238E27FC236}">
                  <a16:creationId xmlns:a16="http://schemas.microsoft.com/office/drawing/2014/main" id="{27C308AF-D63A-4E27-8610-17352A81507C}"/>
                </a:ext>
              </a:extLst>
            </p:cNvPr>
            <p:cNvSpPr/>
            <p:nvPr/>
          </p:nvSpPr>
          <p:spPr>
            <a:xfrm>
              <a:off x="2174875" y="2145875"/>
              <a:ext cx="105575" cy="69325"/>
            </a:xfrm>
            <a:custGeom>
              <a:avLst/>
              <a:gdLst/>
              <a:ahLst/>
              <a:cxnLst/>
              <a:rect l="l" t="t" r="r" b="b"/>
              <a:pathLst>
                <a:path w="4223" h="2773" extrusionOk="0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3056;p75">
              <a:extLst>
                <a:ext uri="{FF2B5EF4-FFF2-40B4-BE49-F238E27FC236}">
                  <a16:creationId xmlns:a16="http://schemas.microsoft.com/office/drawing/2014/main" id="{81915703-3DEE-4BD7-B0C4-D5453A0A0427}"/>
                </a:ext>
              </a:extLst>
            </p:cNvPr>
            <p:cNvSpPr/>
            <p:nvPr/>
          </p:nvSpPr>
          <p:spPr>
            <a:xfrm>
              <a:off x="2141000" y="1954475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057;p75">
              <a:extLst>
                <a:ext uri="{FF2B5EF4-FFF2-40B4-BE49-F238E27FC236}">
                  <a16:creationId xmlns:a16="http://schemas.microsoft.com/office/drawing/2014/main" id="{D0D5B85A-9ACC-4EBC-B0D2-B4702B3B995D}"/>
                </a:ext>
              </a:extLst>
            </p:cNvPr>
            <p:cNvSpPr/>
            <p:nvPr/>
          </p:nvSpPr>
          <p:spPr>
            <a:xfrm>
              <a:off x="2298525" y="2076550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5980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2035000"/>
            <a:ext cx="5598000" cy="3135000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084324" y="2272887"/>
            <a:ext cx="4825576" cy="2275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Cuando la condición es true renderiza físicamente el elemento en el HTML (lo que hace que dicho elemento se inicialice y siga todos sus ciclos de angular) 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endParaRPr lang="es-ES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Cuando es false el elemento se destruye del DOM.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endParaRPr lang="es-ES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-US" dirty="0"/>
              <a:t>Hay </a:t>
            </a:r>
            <a:r>
              <a:rPr lang="es-ES" dirty="0"/>
              <a:t>que tener esto muy en cuenta para estados de elementos y componentes iniciados.</a:t>
            </a:r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NgIf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7676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6656073" y="3738659"/>
            <a:ext cx="1176868" cy="5152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rgbClr val="541C1D"/>
                </a:solidFill>
              </a:rPr>
              <a:t>NgIf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7B80C816-6C4A-4CE5-9326-5191D24A5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67" y="374830"/>
            <a:ext cx="8707065" cy="138131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35E7F3B-BA7C-44B1-AA7C-7893034F5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48" y="2104116"/>
            <a:ext cx="4001058" cy="1686160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8F879689-4E74-4A20-8608-606D16E300FF}"/>
              </a:ext>
            </a:extLst>
          </p:cNvPr>
          <p:cNvCxnSpPr>
            <a:cxnSpLocks/>
          </p:cNvCxnSpPr>
          <p:nvPr/>
        </p:nvCxnSpPr>
        <p:spPr>
          <a:xfrm flipV="1">
            <a:off x="2687611" y="3330113"/>
            <a:ext cx="1865731" cy="411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C04FFA1C-85E9-487E-B142-A2E3D8F41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2154" y="2267097"/>
            <a:ext cx="3896269" cy="1390844"/>
          </a:xfrm>
          <a:prstGeom prst="rect">
            <a:avLst/>
          </a:prstGeom>
        </p:spPr>
      </p:pic>
      <p:sp>
        <p:nvSpPr>
          <p:cNvPr id="8" name="Flecha: hacia arriba 7">
            <a:extLst>
              <a:ext uri="{FF2B5EF4-FFF2-40B4-BE49-F238E27FC236}">
                <a16:creationId xmlns:a16="http://schemas.microsoft.com/office/drawing/2014/main" id="{5FC89E05-E13C-4B36-83BD-BA90B00E8222}"/>
              </a:ext>
            </a:extLst>
          </p:cNvPr>
          <p:cNvSpPr/>
          <p:nvPr/>
        </p:nvSpPr>
        <p:spPr>
          <a:xfrm>
            <a:off x="2108770" y="3388364"/>
            <a:ext cx="206181" cy="367351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2951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2035000"/>
            <a:ext cx="5598000" cy="3135000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084324" y="2272886"/>
            <a:ext cx="4825576" cy="2897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Se utiliza para mostrar/ocultar elementos de una iteración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endParaRPr lang="es-ES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Tiene su propia </a:t>
            </a:r>
            <a:r>
              <a:rPr lang="es-ES" dirty="0" err="1"/>
              <a:t>microsintaxis</a:t>
            </a:r>
            <a:r>
              <a:rPr lang="es-ES" dirty="0"/>
              <a:t> dentro de su directiva.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endParaRPr lang="es-ES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Cada iteración tiene su propia instancia del elemento/componente.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s-E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dirty="0"/>
              <a:t>Elementos internos: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b="1" dirty="0" err="1"/>
              <a:t>index</a:t>
            </a:r>
            <a:r>
              <a:rPr lang="es-ES" dirty="0"/>
              <a:t>: Se refiere a la posición del elemento en la iteración. </a:t>
            </a:r>
          </a:p>
          <a:p>
            <a:pPr lvl="0" indent="-317500">
              <a:lnSpc>
                <a:spcPct val="100000"/>
              </a:lnSpc>
              <a:buSzPts val="1400"/>
              <a:buFont typeface="Barlow Semi Condensed"/>
              <a:buChar char="●"/>
            </a:pPr>
            <a:r>
              <a:rPr lang="es-ES" b="1" dirty="0" err="1"/>
              <a:t>even</a:t>
            </a:r>
            <a:r>
              <a:rPr lang="es-ES" dirty="0"/>
              <a:t>:  True cuando el elemento es impar</a:t>
            </a:r>
          </a:p>
          <a:p>
            <a:pPr lvl="0" indent="-317500">
              <a:lnSpc>
                <a:spcPct val="100000"/>
              </a:lnSpc>
              <a:buSzPts val="1400"/>
              <a:buFont typeface="Barlow Semi Condensed"/>
              <a:buChar char="●"/>
            </a:pPr>
            <a:r>
              <a:rPr lang="es-ES" b="1" dirty="0" err="1"/>
              <a:t>odd</a:t>
            </a:r>
            <a:r>
              <a:rPr lang="es-ES" dirty="0"/>
              <a:t>: True cuando el elemento es par</a:t>
            </a:r>
          </a:p>
          <a:p>
            <a:pPr lvl="0" indent="-317500">
              <a:lnSpc>
                <a:spcPct val="100000"/>
              </a:lnSpc>
              <a:buSzPts val="1400"/>
              <a:buFont typeface="Barlow Semi Condensed"/>
              <a:buChar char="●"/>
            </a:pPr>
            <a:r>
              <a:rPr lang="es-ES" b="1" dirty="0" err="1"/>
              <a:t>first</a:t>
            </a:r>
            <a:r>
              <a:rPr lang="es-ES" dirty="0"/>
              <a:t>: True cuando es el primer elemento del array</a:t>
            </a:r>
          </a:p>
          <a:p>
            <a:pPr lvl="0" indent="-317500">
              <a:lnSpc>
                <a:spcPct val="100000"/>
              </a:lnSpc>
              <a:buSzPts val="1400"/>
              <a:buFont typeface="Barlow Semi Condensed"/>
              <a:buChar char="●"/>
            </a:pPr>
            <a:r>
              <a:rPr lang="es-ES" b="1" dirty="0" err="1"/>
              <a:t>last</a:t>
            </a:r>
            <a:r>
              <a:rPr lang="es-ES" dirty="0"/>
              <a:t>: True cuando es el último elemento del array</a:t>
            </a:r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NgFor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6915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480787" y="1735941"/>
            <a:ext cx="1176868" cy="5152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rgbClr val="541C1D"/>
                </a:solidFill>
              </a:rPr>
              <a:t>NgFor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8DCDB6A4-BADF-422B-944E-FEA23042B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549" y="335927"/>
            <a:ext cx="3900357" cy="19727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A68F75-C322-4C49-891C-D5D8405C3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92" y="3769031"/>
            <a:ext cx="6675494" cy="126591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8D2BE45-BDFF-4F10-A6B4-9AFA3987C1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478" y="2453837"/>
            <a:ext cx="9144000" cy="102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0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2035000"/>
            <a:ext cx="5598000" cy="3135000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084324" y="2272886"/>
            <a:ext cx="4825576" cy="2897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Sirve para decirle a Angular la manera de identificar al elemento en su ecosistema. Si no se reescribe es el propio objeto del elemento en si.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endParaRPr lang="es-ES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Reescribirlo aligera carga de procesamiento de la página 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endParaRPr lang="es-ES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endParaRPr lang="es-E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s-ES"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 err="1"/>
              <a:t>NgFor</a:t>
            </a:r>
            <a:r>
              <a:rPr lang="es-ES" dirty="0"/>
              <a:t>: </a:t>
            </a:r>
            <a:r>
              <a:rPr lang="es-ES" dirty="0" err="1"/>
              <a:t>trackBy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1187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6887695" y="518862"/>
            <a:ext cx="1886689" cy="5152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ES" dirty="0" err="1">
                <a:solidFill>
                  <a:srgbClr val="541C1D"/>
                </a:solidFill>
              </a:rPr>
              <a:t>NgFor</a:t>
            </a:r>
            <a:r>
              <a:rPr lang="es-ES" dirty="0">
                <a:solidFill>
                  <a:srgbClr val="541C1D"/>
                </a:solidFill>
              </a:rPr>
              <a:t>: </a:t>
            </a:r>
            <a:r>
              <a:rPr lang="es-ES" dirty="0" err="1"/>
              <a:t>trackBy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B8A1DDAD-1DC5-4DB0-AFF1-D09C8CE50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51" y="2758947"/>
            <a:ext cx="8188261" cy="24156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4752C1C-420D-4FCC-B8B2-3987026AC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271" y="308971"/>
            <a:ext cx="5070297" cy="24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31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1318846"/>
            <a:ext cx="5598000" cy="3851154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071032" y="1455410"/>
            <a:ext cx="4825576" cy="2897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Es una combinación de varias directivas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Por si misma más que </a:t>
            </a:r>
            <a:r>
              <a:rPr lang="es-ES" dirty="0" err="1"/>
              <a:t>structural</a:t>
            </a:r>
            <a:r>
              <a:rPr lang="es-ES" dirty="0"/>
              <a:t> </a:t>
            </a:r>
            <a:r>
              <a:rPr lang="es-ES" dirty="0" err="1"/>
              <a:t>directive</a:t>
            </a:r>
            <a:r>
              <a:rPr lang="es-ES" dirty="0"/>
              <a:t> es un atribute </a:t>
            </a:r>
            <a:r>
              <a:rPr lang="es-ES" dirty="0" err="1"/>
              <a:t>directive</a:t>
            </a:r>
            <a:r>
              <a:rPr lang="es-ES" dirty="0"/>
              <a:t>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endParaRPr lang="es-ES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[</a:t>
            </a:r>
            <a:r>
              <a:rPr lang="es-ES" dirty="0" err="1"/>
              <a:t>ngSwitch</a:t>
            </a:r>
            <a:r>
              <a:rPr lang="es-ES" dirty="0"/>
              <a:t>] -&gt; Para la variable a controlar</a:t>
            </a:r>
          </a:p>
          <a:p>
            <a:pPr lvl="0" indent="-317500">
              <a:lnSpc>
                <a:spcPct val="100000"/>
              </a:lnSpc>
              <a:buSzPts val="1400"/>
              <a:buFont typeface="Barlow Semi Condensed"/>
              <a:buChar char="●"/>
            </a:pPr>
            <a:r>
              <a:rPr lang="es-ES" dirty="0"/>
              <a:t>*</a:t>
            </a:r>
            <a:r>
              <a:rPr lang="es-ES" dirty="0" err="1"/>
              <a:t>ngSwitchCase</a:t>
            </a:r>
            <a:r>
              <a:rPr lang="es-ES" dirty="0"/>
              <a:t> -&gt; Para el case concreto</a:t>
            </a:r>
          </a:p>
          <a:p>
            <a:pPr lvl="0" indent="-317500">
              <a:lnSpc>
                <a:spcPct val="100000"/>
              </a:lnSpc>
              <a:buSzPts val="1400"/>
              <a:buFont typeface="Barlow Semi Condensed"/>
              <a:buChar char="●"/>
            </a:pPr>
            <a:r>
              <a:rPr lang="es-ES" dirty="0"/>
              <a:t>*</a:t>
            </a:r>
            <a:r>
              <a:rPr lang="es-ES" dirty="0" err="1"/>
              <a:t>ngSwitchDefault</a:t>
            </a:r>
            <a:r>
              <a:rPr lang="es-ES" dirty="0"/>
              <a:t> -&gt; Para el caso por defecto si no se cumplen los otros condicionantes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endParaRPr lang="es-E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s-ES" dirty="0"/>
          </a:p>
          <a:p>
            <a:pPr lvl="0" indent="-317500">
              <a:lnSpc>
                <a:spcPct val="100000"/>
              </a:lnSpc>
              <a:buSzPts val="1400"/>
              <a:buFont typeface="Barlow Semi Condensed"/>
              <a:buChar char="●"/>
            </a:pPr>
            <a:endParaRPr lang="en-US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endParaRPr lang="es-ES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endParaRPr lang="es-E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s-ES"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 err="1"/>
              <a:t>NgSwitch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9B8DF756-336E-4FC4-A479-FC64788FF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91" y="3180731"/>
            <a:ext cx="4505954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62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2022588"/>
            <a:ext cx="5598000" cy="3147412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062433" y="2221038"/>
            <a:ext cx="4825576" cy="2897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No es posible combinar en un mismo elemento varias de estas directivas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endParaRPr lang="es-ES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Ejemplo el siguiente código, en la primera analiza el elemento que recorre y en la segunda el elemento exterior. Angular simplifica este problema no dejando en ninguno de los dos casos.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s-ES" dirty="0"/>
          </a:p>
          <a:p>
            <a:pPr lvl="0" indent="-317500">
              <a:lnSpc>
                <a:spcPct val="100000"/>
              </a:lnSpc>
              <a:buSzPts val="1400"/>
              <a:buFont typeface="Barlow Semi Condensed"/>
              <a:buChar char="●"/>
            </a:pPr>
            <a:endParaRPr lang="en-US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endParaRPr lang="es-ES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endParaRPr lang="es-ES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s-ES"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Uso de varias </a:t>
            </a:r>
            <a:r>
              <a:rPr lang="es-ES" dirty="0" err="1"/>
              <a:t>structural</a:t>
            </a:r>
            <a:r>
              <a:rPr lang="es-ES" dirty="0"/>
              <a:t> </a:t>
            </a:r>
            <a:r>
              <a:rPr lang="es-ES" dirty="0" err="1"/>
              <a:t>directives</a:t>
            </a:r>
            <a:r>
              <a:rPr lang="es-ES" dirty="0"/>
              <a:t> a la vez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F62F145B-58D6-47CD-8164-8A62F61CD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077" y="3849085"/>
            <a:ext cx="3543795" cy="53347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172C69-6B2B-4464-883B-C0FB8D0E0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820" y="4515508"/>
            <a:ext cx="4086795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69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32"/>
          <p:cNvGrpSpPr/>
          <p:nvPr/>
        </p:nvGrpSpPr>
        <p:grpSpPr>
          <a:xfrm>
            <a:off x="-619764" y="-436680"/>
            <a:ext cx="1235990" cy="1227266"/>
            <a:chOff x="1173550" y="238600"/>
            <a:chExt cx="5252825" cy="5215750"/>
          </a:xfrm>
        </p:grpSpPr>
        <p:sp>
          <p:nvSpPr>
            <p:cNvPr id="354" name="Google Shape;354;p32"/>
            <p:cNvSpPr/>
            <p:nvPr/>
          </p:nvSpPr>
          <p:spPr>
            <a:xfrm>
              <a:off x="1903800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2268975" y="968425"/>
              <a:ext cx="138375" cy="104200"/>
            </a:xfrm>
            <a:custGeom>
              <a:avLst/>
              <a:gdLst/>
              <a:ahLst/>
              <a:cxnLst/>
              <a:rect l="l" t="t" r="r" b="b"/>
              <a:pathLst>
                <a:path w="5535" h="4168" extrusionOk="0">
                  <a:moveTo>
                    <a:pt x="2771" y="0"/>
                  </a:moveTo>
                  <a:cubicBezTo>
                    <a:pt x="2242" y="0"/>
                    <a:pt x="1714" y="206"/>
                    <a:pt x="1325" y="615"/>
                  </a:cubicBezTo>
                  <a:cubicBezTo>
                    <a:pt x="0" y="1919"/>
                    <a:pt x="924" y="4167"/>
                    <a:pt x="2770" y="4167"/>
                  </a:cubicBezTo>
                  <a:cubicBezTo>
                    <a:pt x="2778" y="4168"/>
                    <a:pt x="2787" y="4168"/>
                    <a:pt x="2795" y="4168"/>
                  </a:cubicBezTo>
                  <a:cubicBezTo>
                    <a:pt x="4625" y="4168"/>
                    <a:pt x="5534" y="1934"/>
                    <a:pt x="4236" y="635"/>
                  </a:cubicBezTo>
                  <a:cubicBezTo>
                    <a:pt x="3842" y="211"/>
                    <a:pt x="3306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2634075" y="603900"/>
              <a:ext cx="138225" cy="104375"/>
            </a:xfrm>
            <a:custGeom>
              <a:avLst/>
              <a:gdLst/>
              <a:ahLst/>
              <a:cxnLst/>
              <a:rect l="l" t="t" r="r" b="b"/>
              <a:pathLst>
                <a:path w="5529" h="4175" extrusionOk="0">
                  <a:moveTo>
                    <a:pt x="2750" y="1"/>
                  </a:moveTo>
                  <a:cubicBezTo>
                    <a:pt x="935" y="1"/>
                    <a:pt x="0" y="2201"/>
                    <a:pt x="1273" y="3514"/>
                  </a:cubicBezTo>
                  <a:cubicBezTo>
                    <a:pt x="1672" y="3953"/>
                    <a:pt x="2215" y="4174"/>
                    <a:pt x="2759" y="4174"/>
                  </a:cubicBezTo>
                  <a:cubicBezTo>
                    <a:pt x="3284" y="4174"/>
                    <a:pt x="3809" y="3968"/>
                    <a:pt x="4204" y="3554"/>
                  </a:cubicBezTo>
                  <a:cubicBezTo>
                    <a:pt x="5528" y="2290"/>
                    <a:pt x="4645" y="21"/>
                    <a:pt x="2799" y="1"/>
                  </a:cubicBezTo>
                  <a:cubicBezTo>
                    <a:pt x="2782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2999575" y="239125"/>
              <a:ext cx="137875" cy="103900"/>
            </a:xfrm>
            <a:custGeom>
              <a:avLst/>
              <a:gdLst/>
              <a:ahLst/>
              <a:cxnLst/>
              <a:rect l="l" t="t" r="r" b="b"/>
              <a:pathLst>
                <a:path w="5515" h="4156" extrusionOk="0">
                  <a:moveTo>
                    <a:pt x="2756" y="0"/>
                  </a:moveTo>
                  <a:cubicBezTo>
                    <a:pt x="2747" y="0"/>
                    <a:pt x="2739" y="0"/>
                    <a:pt x="2731" y="0"/>
                  </a:cubicBezTo>
                  <a:cubicBezTo>
                    <a:pt x="884" y="20"/>
                    <a:pt x="1" y="2248"/>
                    <a:pt x="1306" y="3533"/>
                  </a:cubicBezTo>
                  <a:cubicBezTo>
                    <a:pt x="1702" y="3949"/>
                    <a:pt x="2231" y="4155"/>
                    <a:pt x="2759" y="4155"/>
                  </a:cubicBezTo>
                  <a:cubicBezTo>
                    <a:pt x="3300" y="4155"/>
                    <a:pt x="3840" y="3939"/>
                    <a:pt x="4236" y="3513"/>
                  </a:cubicBezTo>
                  <a:cubicBezTo>
                    <a:pt x="5515" y="2194"/>
                    <a:pt x="4586" y="0"/>
                    <a:pt x="275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26342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5" y="633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3"/>
                  </a:cubicBezTo>
                  <a:cubicBezTo>
                    <a:pt x="3824" y="211"/>
                    <a:pt x="3292" y="1"/>
                    <a:pt x="276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2999575" y="603275"/>
              <a:ext cx="137575" cy="104200"/>
            </a:xfrm>
            <a:custGeom>
              <a:avLst/>
              <a:gdLst/>
              <a:ahLst/>
              <a:cxnLst/>
              <a:rect l="l" t="t" r="r" b="b"/>
              <a:pathLst>
                <a:path w="5503" h="4168" extrusionOk="0">
                  <a:moveTo>
                    <a:pt x="2736" y="1"/>
                  </a:moveTo>
                  <a:cubicBezTo>
                    <a:pt x="2265" y="1"/>
                    <a:pt x="1797" y="174"/>
                    <a:pt x="1406" y="528"/>
                  </a:cubicBezTo>
                  <a:cubicBezTo>
                    <a:pt x="1" y="1732"/>
                    <a:pt x="764" y="4041"/>
                    <a:pt x="2610" y="4161"/>
                  </a:cubicBezTo>
                  <a:cubicBezTo>
                    <a:pt x="2668" y="4166"/>
                    <a:pt x="2724" y="4168"/>
                    <a:pt x="2780" y="4168"/>
                  </a:cubicBezTo>
                  <a:cubicBezTo>
                    <a:pt x="4522" y="4168"/>
                    <a:pt x="5503" y="2091"/>
                    <a:pt x="4316" y="749"/>
                  </a:cubicBezTo>
                  <a:cubicBezTo>
                    <a:pt x="3877" y="254"/>
                    <a:pt x="3305" y="1"/>
                    <a:pt x="273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3364950" y="239050"/>
              <a:ext cx="137975" cy="104075"/>
            </a:xfrm>
            <a:custGeom>
              <a:avLst/>
              <a:gdLst/>
              <a:ahLst/>
              <a:cxnLst/>
              <a:rect l="l" t="t" r="r" b="b"/>
              <a:pathLst>
                <a:path w="5519" h="4163" extrusionOk="0">
                  <a:moveTo>
                    <a:pt x="2731" y="1"/>
                  </a:moveTo>
                  <a:cubicBezTo>
                    <a:pt x="966" y="1"/>
                    <a:pt x="1" y="2135"/>
                    <a:pt x="1223" y="3476"/>
                  </a:cubicBezTo>
                  <a:cubicBezTo>
                    <a:pt x="1625" y="3930"/>
                    <a:pt x="2188" y="4162"/>
                    <a:pt x="2752" y="4162"/>
                  </a:cubicBezTo>
                  <a:cubicBezTo>
                    <a:pt x="3258" y="4162"/>
                    <a:pt x="3764" y="3976"/>
                    <a:pt x="4153" y="3596"/>
                  </a:cubicBezTo>
                  <a:cubicBezTo>
                    <a:pt x="5518" y="2331"/>
                    <a:pt x="4675" y="63"/>
                    <a:pt x="2828" y="3"/>
                  </a:cubicBezTo>
                  <a:cubicBezTo>
                    <a:pt x="2796" y="2"/>
                    <a:pt x="2763" y="1"/>
                    <a:pt x="273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29995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6" y="633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3"/>
                  </a:cubicBezTo>
                  <a:cubicBezTo>
                    <a:pt x="3825" y="211"/>
                    <a:pt x="3293" y="1"/>
                    <a:pt x="276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336467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0" y="1"/>
                  </a:moveTo>
                  <a:cubicBezTo>
                    <a:pt x="2202" y="1"/>
                    <a:pt x="1654" y="222"/>
                    <a:pt x="1254" y="664"/>
                  </a:cubicBezTo>
                  <a:cubicBezTo>
                    <a:pt x="1" y="1977"/>
                    <a:pt x="936" y="4157"/>
                    <a:pt x="2750" y="4157"/>
                  </a:cubicBezTo>
                  <a:cubicBezTo>
                    <a:pt x="2766" y="4157"/>
                    <a:pt x="2783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3729350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10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3364450" y="96867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5"/>
                    <a:pt x="1243" y="3475"/>
                  </a:cubicBezTo>
                  <a:cubicBezTo>
                    <a:pt x="1644" y="3940"/>
                    <a:pt x="2207" y="4177"/>
                    <a:pt x="2770" y="4177"/>
                  </a:cubicBezTo>
                  <a:cubicBezTo>
                    <a:pt x="3277" y="4177"/>
                    <a:pt x="3783" y="3985"/>
                    <a:pt x="4173" y="3595"/>
                  </a:cubicBezTo>
                  <a:cubicBezTo>
                    <a:pt x="5538" y="2351"/>
                    <a:pt x="4695" y="63"/>
                    <a:pt x="2848" y="3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3729200" y="603150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7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7"/>
                    <a:pt x="2763" y="4187"/>
                    <a:pt x="2780" y="4187"/>
                  </a:cubicBezTo>
                  <a:cubicBezTo>
                    <a:pt x="4594" y="4187"/>
                    <a:pt x="5529" y="2006"/>
                    <a:pt x="4276" y="674"/>
                  </a:cubicBezTo>
                  <a:cubicBezTo>
                    <a:pt x="3870" y="227"/>
                    <a:pt x="3320" y="0"/>
                    <a:pt x="276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729850" y="96822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7" y="0"/>
                  </a:moveTo>
                  <a:cubicBezTo>
                    <a:pt x="2213" y="0"/>
                    <a:pt x="1670" y="221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5"/>
                  </a:cubicBezTo>
                  <a:cubicBezTo>
                    <a:pt x="4631" y="4135"/>
                    <a:pt x="5514" y="1887"/>
                    <a:pt x="4190" y="603"/>
                  </a:cubicBezTo>
                  <a:cubicBezTo>
                    <a:pt x="3798" y="201"/>
                    <a:pt x="3277" y="0"/>
                    <a:pt x="275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2269525" y="60387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95" y="83"/>
                    <a:pt x="2849" y="2"/>
                  </a:cubicBezTo>
                  <a:cubicBezTo>
                    <a:pt x="2816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2675425" y="300325"/>
              <a:ext cx="79300" cy="42550"/>
            </a:xfrm>
            <a:custGeom>
              <a:avLst/>
              <a:gdLst/>
              <a:ahLst/>
              <a:cxnLst/>
              <a:rect l="l" t="t" r="r" b="b"/>
              <a:pathLst>
                <a:path w="3172" h="1702" extrusionOk="0">
                  <a:moveTo>
                    <a:pt x="3172" y="1"/>
                  </a:moveTo>
                  <a:cubicBezTo>
                    <a:pt x="2108" y="442"/>
                    <a:pt x="1064" y="884"/>
                    <a:pt x="1" y="1346"/>
                  </a:cubicBezTo>
                  <a:cubicBezTo>
                    <a:pt x="344" y="1586"/>
                    <a:pt x="739" y="1702"/>
                    <a:pt x="1132" y="1702"/>
                  </a:cubicBezTo>
                  <a:cubicBezTo>
                    <a:pt x="1658" y="1702"/>
                    <a:pt x="2179" y="1495"/>
                    <a:pt x="2570" y="1105"/>
                  </a:cubicBezTo>
                  <a:cubicBezTo>
                    <a:pt x="2871" y="804"/>
                    <a:pt x="3092" y="422"/>
                    <a:pt x="317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1252825" y="1724425"/>
              <a:ext cx="48200" cy="79325"/>
            </a:xfrm>
            <a:custGeom>
              <a:avLst/>
              <a:gdLst/>
              <a:ahLst/>
              <a:cxnLst/>
              <a:rect l="l" t="t" r="r" b="b"/>
              <a:pathLst>
                <a:path w="1928" h="3173" extrusionOk="0">
                  <a:moveTo>
                    <a:pt x="1366" y="1"/>
                  </a:moveTo>
                  <a:cubicBezTo>
                    <a:pt x="884" y="1045"/>
                    <a:pt x="442" y="2108"/>
                    <a:pt x="1" y="3172"/>
                  </a:cubicBezTo>
                  <a:cubicBezTo>
                    <a:pt x="402" y="3092"/>
                    <a:pt x="784" y="2891"/>
                    <a:pt x="1085" y="2590"/>
                  </a:cubicBezTo>
                  <a:cubicBezTo>
                    <a:pt x="1807" y="1908"/>
                    <a:pt x="1928" y="804"/>
                    <a:pt x="13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1539150" y="133552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9" y="1"/>
                  </a:moveTo>
                  <a:cubicBezTo>
                    <a:pt x="955" y="1"/>
                    <a:pt x="0" y="2181"/>
                    <a:pt x="1253" y="3514"/>
                  </a:cubicBezTo>
                  <a:cubicBezTo>
                    <a:pt x="1654" y="3956"/>
                    <a:pt x="2202" y="4176"/>
                    <a:pt x="2749" y="4176"/>
                  </a:cubicBezTo>
                  <a:cubicBezTo>
                    <a:pt x="3271" y="4176"/>
                    <a:pt x="3792" y="3976"/>
                    <a:pt x="4184" y="3574"/>
                  </a:cubicBezTo>
                  <a:cubicBezTo>
                    <a:pt x="5529" y="2289"/>
                    <a:pt x="4646" y="41"/>
                    <a:pt x="2819" y="1"/>
                  </a:cubicBezTo>
                  <a:cubicBezTo>
                    <a:pt x="2802" y="1"/>
                    <a:pt x="2786" y="1"/>
                    <a:pt x="276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117405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55" y="1"/>
                  </a:moveTo>
                  <a:cubicBezTo>
                    <a:pt x="2747" y="1"/>
                    <a:pt x="2739" y="1"/>
                    <a:pt x="2730" y="1"/>
                  </a:cubicBezTo>
                  <a:cubicBezTo>
                    <a:pt x="904" y="21"/>
                    <a:pt x="1" y="2269"/>
                    <a:pt x="1305" y="3553"/>
                  </a:cubicBezTo>
                  <a:cubicBezTo>
                    <a:pt x="1700" y="3967"/>
                    <a:pt x="2225" y="4173"/>
                    <a:pt x="2750" y="4173"/>
                  </a:cubicBezTo>
                  <a:cubicBezTo>
                    <a:pt x="3294" y="4173"/>
                    <a:pt x="3837" y="3952"/>
                    <a:pt x="4236" y="3513"/>
                  </a:cubicBezTo>
                  <a:cubicBezTo>
                    <a:pt x="5535" y="2214"/>
                    <a:pt x="4586" y="1"/>
                    <a:pt x="2755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1550400" y="1700625"/>
              <a:ext cx="114925" cy="103350"/>
            </a:xfrm>
            <a:custGeom>
              <a:avLst/>
              <a:gdLst/>
              <a:ahLst/>
              <a:cxnLst/>
              <a:rect l="l" t="t" r="r" b="b"/>
              <a:pathLst>
                <a:path w="4597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6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1903950" y="1335525"/>
              <a:ext cx="138725" cy="104350"/>
            </a:xfrm>
            <a:custGeom>
              <a:avLst/>
              <a:gdLst/>
              <a:ahLst/>
              <a:cxnLst/>
              <a:rect l="l" t="t" r="r" b="b"/>
              <a:pathLst>
                <a:path w="554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4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1174050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153885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44" y="4099"/>
                    <a:pt x="2690" y="4180"/>
                  </a:cubicBezTo>
                  <a:cubicBezTo>
                    <a:pt x="2715" y="4180"/>
                    <a:pt x="2740" y="4181"/>
                    <a:pt x="2765" y="4181"/>
                  </a:cubicBezTo>
                  <a:cubicBezTo>
                    <a:pt x="4564" y="4181"/>
                    <a:pt x="5524" y="2033"/>
                    <a:pt x="4296" y="687"/>
                  </a:cubicBezTo>
                  <a:cubicBezTo>
                    <a:pt x="3894" y="232"/>
                    <a:pt x="3330" y="0"/>
                    <a:pt x="276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1903800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8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1174050" y="2795025"/>
              <a:ext cx="138525" cy="104125"/>
            </a:xfrm>
            <a:custGeom>
              <a:avLst/>
              <a:gdLst/>
              <a:ahLst/>
              <a:cxnLst/>
              <a:rect l="l" t="t" r="r" b="b"/>
              <a:pathLst>
                <a:path w="5541" h="4165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2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153915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3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2" y="4176"/>
                    <a:pt x="2799" y="4176"/>
                  </a:cubicBezTo>
                  <a:cubicBezTo>
                    <a:pt x="4646" y="4136"/>
                    <a:pt x="552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1903675" y="2065150"/>
              <a:ext cx="138875" cy="104400"/>
            </a:xfrm>
            <a:custGeom>
              <a:avLst/>
              <a:gdLst/>
              <a:ahLst/>
              <a:cxnLst/>
              <a:rect l="l" t="t" r="r" b="b"/>
              <a:pathLst>
                <a:path w="5555" h="4176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58" y="4176"/>
                    <a:pt x="2767" y="4176"/>
                    <a:pt x="2775" y="4176"/>
                  </a:cubicBezTo>
                  <a:cubicBezTo>
                    <a:pt x="4605" y="4176"/>
                    <a:pt x="5554" y="1982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1539425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6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1903675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48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1903950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2999075" y="1700850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3375425" y="1335525"/>
              <a:ext cx="110625" cy="103700"/>
            </a:xfrm>
            <a:custGeom>
              <a:avLst/>
              <a:gdLst/>
              <a:ahLst/>
              <a:cxnLst/>
              <a:rect l="l" t="t" r="r" b="b"/>
              <a:pathLst>
                <a:path w="4425" h="4148" extrusionOk="0">
                  <a:moveTo>
                    <a:pt x="2315" y="0"/>
                  </a:moveTo>
                  <a:cubicBezTo>
                    <a:pt x="1822" y="0"/>
                    <a:pt x="1320" y="180"/>
                    <a:pt x="904" y="583"/>
                  </a:cubicBezTo>
                  <a:cubicBezTo>
                    <a:pt x="41" y="1346"/>
                    <a:pt x="1" y="2691"/>
                    <a:pt x="824" y="3494"/>
                  </a:cubicBezTo>
                  <a:cubicBezTo>
                    <a:pt x="1248" y="3945"/>
                    <a:pt x="1784" y="4148"/>
                    <a:pt x="2310" y="4148"/>
                  </a:cubicBezTo>
                  <a:cubicBezTo>
                    <a:pt x="3351" y="4148"/>
                    <a:pt x="4357" y="3355"/>
                    <a:pt x="4397" y="2129"/>
                  </a:cubicBezTo>
                  <a:cubicBezTo>
                    <a:pt x="4424" y="861"/>
                    <a:pt x="3393" y="0"/>
                    <a:pt x="231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2268975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2634275" y="24299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68" y="0"/>
                  </a:moveTo>
                  <a:cubicBezTo>
                    <a:pt x="2248" y="0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12" y="0"/>
                    <a:pt x="2768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3016300" y="2065900"/>
              <a:ext cx="110275" cy="103350"/>
            </a:xfrm>
            <a:custGeom>
              <a:avLst/>
              <a:gdLst/>
              <a:ahLst/>
              <a:cxnLst/>
              <a:rect l="l" t="t" r="r" b="b"/>
              <a:pathLst>
                <a:path w="4411" h="4134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24"/>
                    <a:pt x="1053" y="4134"/>
                    <a:pt x="2104" y="4134"/>
                  </a:cubicBezTo>
                  <a:cubicBezTo>
                    <a:pt x="2620" y="4134"/>
                    <a:pt x="3145" y="3939"/>
                    <a:pt x="3567" y="3503"/>
                  </a:cubicBezTo>
                  <a:cubicBezTo>
                    <a:pt x="4410" y="2700"/>
                    <a:pt x="4390" y="135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337592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4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4" y="3462"/>
                  </a:cubicBezTo>
                  <a:cubicBezTo>
                    <a:pt x="1186" y="3907"/>
                    <a:pt x="1745" y="4134"/>
                    <a:pt x="2307" y="4134"/>
                  </a:cubicBezTo>
                  <a:cubicBezTo>
                    <a:pt x="2810" y="4134"/>
                    <a:pt x="3316" y="3952"/>
                    <a:pt x="3714" y="3582"/>
                  </a:cubicBezTo>
                  <a:cubicBezTo>
                    <a:pt x="4537" y="2819"/>
                    <a:pt x="4597" y="1495"/>
                    <a:pt x="3835" y="672"/>
                  </a:cubicBezTo>
                  <a:cubicBezTo>
                    <a:pt x="3421" y="227"/>
                    <a:pt x="2863" y="0"/>
                    <a:pt x="230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3729475" y="1335525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5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263427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0" y="191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299957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2" y="178"/>
                    <a:pt x="1406" y="537"/>
                  </a:cubicBezTo>
                  <a:cubicBezTo>
                    <a:pt x="1" y="1741"/>
                    <a:pt x="764" y="4029"/>
                    <a:pt x="2610" y="4170"/>
                  </a:cubicBezTo>
                  <a:cubicBezTo>
                    <a:pt x="2668" y="4174"/>
                    <a:pt x="2724" y="4176"/>
                    <a:pt x="2780" y="4176"/>
                  </a:cubicBezTo>
                  <a:cubicBezTo>
                    <a:pt x="4522" y="4176"/>
                    <a:pt x="5503" y="2099"/>
                    <a:pt x="4316" y="737"/>
                  </a:cubicBezTo>
                  <a:cubicBezTo>
                    <a:pt x="3882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336440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6" y="0"/>
                  </a:moveTo>
                  <a:cubicBezTo>
                    <a:pt x="2260" y="0"/>
                    <a:pt x="1754" y="187"/>
                    <a:pt x="1365" y="567"/>
                  </a:cubicBezTo>
                  <a:cubicBezTo>
                    <a:pt x="0" y="1811"/>
                    <a:pt x="823" y="4099"/>
                    <a:pt x="2670" y="4180"/>
                  </a:cubicBezTo>
                  <a:cubicBezTo>
                    <a:pt x="2695" y="4180"/>
                    <a:pt x="2720" y="4181"/>
                    <a:pt x="2744" y="4181"/>
                  </a:cubicBezTo>
                  <a:cubicBezTo>
                    <a:pt x="4544" y="4181"/>
                    <a:pt x="5523" y="2033"/>
                    <a:pt x="4296" y="687"/>
                  </a:cubicBezTo>
                  <a:cubicBezTo>
                    <a:pt x="3894" y="232"/>
                    <a:pt x="3330" y="0"/>
                    <a:pt x="276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3729850" y="1699900"/>
              <a:ext cx="137875" cy="104350"/>
            </a:xfrm>
            <a:custGeom>
              <a:avLst/>
              <a:gdLst/>
              <a:ahLst/>
              <a:cxnLst/>
              <a:rect l="l" t="t" r="r" b="b"/>
              <a:pathLst>
                <a:path w="5515" h="4174" extrusionOk="0">
                  <a:moveTo>
                    <a:pt x="2747" y="1"/>
                  </a:moveTo>
                  <a:cubicBezTo>
                    <a:pt x="2206" y="1"/>
                    <a:pt x="1667" y="221"/>
                    <a:pt x="1279" y="661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1"/>
                    <a:pt x="2747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2999575" y="2795025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336467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0" y="0"/>
                  </a:moveTo>
                  <a:cubicBezTo>
                    <a:pt x="2202" y="0"/>
                    <a:pt x="1654" y="221"/>
                    <a:pt x="1254" y="663"/>
                  </a:cubicBezTo>
                  <a:cubicBezTo>
                    <a:pt x="0" y="1976"/>
                    <a:pt x="936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372920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3364450" y="279572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372920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88" y="0"/>
                  </a:moveTo>
                  <a:cubicBezTo>
                    <a:pt x="2268" y="0"/>
                    <a:pt x="1747" y="201"/>
                    <a:pt x="1345" y="603"/>
                  </a:cubicBezTo>
                  <a:cubicBezTo>
                    <a:pt x="0" y="1867"/>
                    <a:pt x="864" y="411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96"/>
                    <a:pt x="4276" y="663"/>
                  </a:cubicBezTo>
                  <a:cubicBezTo>
                    <a:pt x="3875" y="221"/>
                    <a:pt x="3332" y="0"/>
                    <a:pt x="2788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3729975" y="27952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0"/>
                  </a:moveTo>
                  <a:cubicBezTo>
                    <a:pt x="2201" y="0"/>
                    <a:pt x="1662" y="216"/>
                    <a:pt x="1274" y="645"/>
                  </a:cubicBezTo>
                  <a:cubicBezTo>
                    <a:pt x="1" y="1958"/>
                    <a:pt x="916" y="4159"/>
                    <a:pt x="2730" y="4159"/>
                  </a:cubicBezTo>
                  <a:cubicBezTo>
                    <a:pt x="2747" y="4159"/>
                    <a:pt x="2763" y="4158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0"/>
                    <a:pt x="274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227900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4" y="528"/>
                  </a:cubicBezTo>
                  <a:cubicBezTo>
                    <a:pt x="12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2280525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5" y="1"/>
                  </a:moveTo>
                  <a:cubicBezTo>
                    <a:pt x="1802" y="1"/>
                    <a:pt x="1299" y="178"/>
                    <a:pt x="883" y="575"/>
                  </a:cubicBezTo>
                  <a:cubicBezTo>
                    <a:pt x="20" y="1358"/>
                    <a:pt x="0" y="2703"/>
                    <a:pt x="823" y="3506"/>
                  </a:cubicBezTo>
                  <a:cubicBezTo>
                    <a:pt x="1248" y="3944"/>
                    <a:pt x="1778" y="4141"/>
                    <a:pt x="2299" y="4141"/>
                  </a:cubicBezTo>
                  <a:cubicBezTo>
                    <a:pt x="3351" y="4141"/>
                    <a:pt x="4362" y="3337"/>
                    <a:pt x="4376" y="2101"/>
                  </a:cubicBezTo>
                  <a:cubicBezTo>
                    <a:pt x="4403" y="848"/>
                    <a:pt x="3373" y="1"/>
                    <a:pt x="2295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2651500" y="1335700"/>
              <a:ext cx="109750" cy="103600"/>
            </a:xfrm>
            <a:custGeom>
              <a:avLst/>
              <a:gdLst/>
              <a:ahLst/>
              <a:cxnLst/>
              <a:rect l="l" t="t" r="r" b="b"/>
              <a:pathLst>
                <a:path w="4390" h="4144" extrusionOk="0">
                  <a:moveTo>
                    <a:pt x="2100" y="1"/>
                  </a:moveTo>
                  <a:cubicBezTo>
                    <a:pt x="1045" y="1"/>
                    <a:pt x="28" y="817"/>
                    <a:pt x="14" y="2062"/>
                  </a:cubicBezTo>
                  <a:cubicBezTo>
                    <a:pt x="1" y="3316"/>
                    <a:pt x="1024" y="4144"/>
                    <a:pt x="2091" y="4144"/>
                  </a:cubicBezTo>
                  <a:cubicBezTo>
                    <a:pt x="2594" y="4144"/>
                    <a:pt x="3108" y="3959"/>
                    <a:pt x="3527" y="3547"/>
                  </a:cubicBezTo>
                  <a:cubicBezTo>
                    <a:pt x="4390" y="2764"/>
                    <a:pt x="4390" y="1419"/>
                    <a:pt x="3547" y="616"/>
                  </a:cubicBezTo>
                  <a:cubicBezTo>
                    <a:pt x="3128" y="191"/>
                    <a:pt x="2609" y="1"/>
                    <a:pt x="210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2280525" y="2065500"/>
              <a:ext cx="109750" cy="103725"/>
            </a:xfrm>
            <a:custGeom>
              <a:avLst/>
              <a:gdLst/>
              <a:ahLst/>
              <a:cxnLst/>
              <a:rect l="l" t="t" r="r" b="b"/>
              <a:pathLst>
                <a:path w="4390" h="4149" extrusionOk="0">
                  <a:moveTo>
                    <a:pt x="2288" y="1"/>
                  </a:moveTo>
                  <a:cubicBezTo>
                    <a:pt x="1790" y="1"/>
                    <a:pt x="1283" y="182"/>
                    <a:pt x="863" y="589"/>
                  </a:cubicBezTo>
                  <a:cubicBezTo>
                    <a:pt x="20" y="1372"/>
                    <a:pt x="0" y="2716"/>
                    <a:pt x="843" y="3519"/>
                  </a:cubicBezTo>
                  <a:cubicBezTo>
                    <a:pt x="1265" y="3954"/>
                    <a:pt x="1788" y="4149"/>
                    <a:pt x="2302" y="4149"/>
                  </a:cubicBezTo>
                  <a:cubicBezTo>
                    <a:pt x="3353" y="4149"/>
                    <a:pt x="4362" y="3334"/>
                    <a:pt x="4376" y="2094"/>
                  </a:cubicBezTo>
                  <a:cubicBezTo>
                    <a:pt x="4389" y="846"/>
                    <a:pt x="3363" y="1"/>
                    <a:pt x="228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2634825" y="1700800"/>
              <a:ext cx="137975" cy="104225"/>
            </a:xfrm>
            <a:custGeom>
              <a:avLst/>
              <a:gdLst/>
              <a:ahLst/>
              <a:cxnLst/>
              <a:rect l="l" t="t" r="r" b="b"/>
              <a:pathLst>
                <a:path w="5519" h="4169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3" y="3937"/>
                    <a:pt x="2182" y="4169"/>
                    <a:pt x="2742" y="4169"/>
                  </a:cubicBezTo>
                  <a:cubicBezTo>
                    <a:pt x="3252" y="4169"/>
                    <a:pt x="3762" y="3978"/>
                    <a:pt x="4154" y="3595"/>
                  </a:cubicBezTo>
                  <a:cubicBezTo>
                    <a:pt x="5519" y="2331"/>
                    <a:pt x="4675" y="6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299907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3" y="4180"/>
                    <a:pt x="3845" y="3964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2268975" y="2429975"/>
              <a:ext cx="138450" cy="104425"/>
            </a:xfrm>
            <a:custGeom>
              <a:avLst/>
              <a:gdLst/>
              <a:ahLst/>
              <a:cxnLst/>
              <a:rect l="l" t="t" r="r" b="b"/>
              <a:pathLst>
                <a:path w="5538" h="4177" extrusionOk="0">
                  <a:moveTo>
                    <a:pt x="2776" y="1"/>
                  </a:moveTo>
                  <a:cubicBezTo>
                    <a:pt x="2272" y="1"/>
                    <a:pt x="1764" y="192"/>
                    <a:pt x="1365" y="582"/>
                  </a:cubicBezTo>
                  <a:cubicBezTo>
                    <a:pt x="0" y="1826"/>
                    <a:pt x="84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38" y="2023"/>
                    <a:pt x="4296" y="702"/>
                  </a:cubicBezTo>
                  <a:cubicBezTo>
                    <a:pt x="3894" y="237"/>
                    <a:pt x="3337" y="1"/>
                    <a:pt x="277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265150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9" y="0"/>
                    <a:pt x="28" y="804"/>
                    <a:pt x="14" y="2040"/>
                  </a:cubicBezTo>
                  <a:cubicBezTo>
                    <a:pt x="1" y="3299"/>
                    <a:pt x="1022" y="4138"/>
                    <a:pt x="2093" y="4138"/>
                  </a:cubicBezTo>
                  <a:cubicBezTo>
                    <a:pt x="2594" y="4138"/>
                    <a:pt x="3105" y="3954"/>
                    <a:pt x="3527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4097025" y="968425"/>
              <a:ext cx="138875" cy="104200"/>
            </a:xfrm>
            <a:custGeom>
              <a:avLst/>
              <a:gdLst/>
              <a:ahLst/>
              <a:cxnLst/>
              <a:rect l="l" t="t" r="r" b="b"/>
              <a:pathLst>
                <a:path w="5555" h="4168" extrusionOk="0">
                  <a:moveTo>
                    <a:pt x="2780" y="0"/>
                  </a:moveTo>
                  <a:cubicBezTo>
                    <a:pt x="2252" y="0"/>
                    <a:pt x="1724" y="206"/>
                    <a:pt x="1325" y="615"/>
                  </a:cubicBezTo>
                  <a:cubicBezTo>
                    <a:pt x="0" y="1919"/>
                    <a:pt x="923" y="4167"/>
                    <a:pt x="2770" y="4167"/>
                  </a:cubicBezTo>
                  <a:cubicBezTo>
                    <a:pt x="2778" y="4168"/>
                    <a:pt x="2786" y="4168"/>
                    <a:pt x="2795" y="4168"/>
                  </a:cubicBezTo>
                  <a:cubicBezTo>
                    <a:pt x="4625" y="4168"/>
                    <a:pt x="5554" y="1934"/>
                    <a:pt x="4255" y="635"/>
                  </a:cubicBezTo>
                  <a:cubicBezTo>
                    <a:pt x="3851" y="211"/>
                    <a:pt x="3316" y="0"/>
                    <a:pt x="278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4462600" y="603900"/>
              <a:ext cx="138250" cy="104375"/>
            </a:xfrm>
            <a:custGeom>
              <a:avLst/>
              <a:gdLst/>
              <a:ahLst/>
              <a:cxnLst/>
              <a:rect l="l" t="t" r="r" b="b"/>
              <a:pathLst>
                <a:path w="5530" h="4175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1" y="4174"/>
                    <a:pt x="2752" y="4174"/>
                  </a:cubicBezTo>
                  <a:cubicBezTo>
                    <a:pt x="3275" y="4174"/>
                    <a:pt x="3800" y="3968"/>
                    <a:pt x="4204" y="3554"/>
                  </a:cubicBezTo>
                  <a:cubicBezTo>
                    <a:pt x="5529" y="2290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4845200" y="300325"/>
              <a:ext cx="79300" cy="42625"/>
            </a:xfrm>
            <a:custGeom>
              <a:avLst/>
              <a:gdLst/>
              <a:ahLst/>
              <a:cxnLst/>
              <a:rect l="l" t="t" r="r" b="b"/>
              <a:pathLst>
                <a:path w="3172" h="1705" extrusionOk="0">
                  <a:moveTo>
                    <a:pt x="0" y="1"/>
                  </a:moveTo>
                  <a:lnTo>
                    <a:pt x="0" y="1"/>
                  </a:lnTo>
                  <a:cubicBezTo>
                    <a:pt x="80" y="422"/>
                    <a:pt x="301" y="804"/>
                    <a:pt x="602" y="1085"/>
                  </a:cubicBezTo>
                  <a:cubicBezTo>
                    <a:pt x="998" y="1492"/>
                    <a:pt x="1529" y="1704"/>
                    <a:pt x="2062" y="1704"/>
                  </a:cubicBezTo>
                  <a:cubicBezTo>
                    <a:pt x="2448" y="1704"/>
                    <a:pt x="2835" y="1593"/>
                    <a:pt x="3172" y="1366"/>
                  </a:cubicBezTo>
                  <a:cubicBezTo>
                    <a:pt x="2128" y="884"/>
                    <a:pt x="1064" y="442"/>
                    <a:pt x="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446232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1"/>
                  </a:moveTo>
                  <a:cubicBezTo>
                    <a:pt x="2228" y="1"/>
                    <a:pt x="1696" y="211"/>
                    <a:pt x="1305" y="633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3"/>
                  </a:cubicBezTo>
                  <a:cubicBezTo>
                    <a:pt x="3824" y="211"/>
                    <a:pt x="3292" y="1"/>
                    <a:pt x="276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4840175" y="602850"/>
              <a:ext cx="115450" cy="103525"/>
            </a:xfrm>
            <a:custGeom>
              <a:avLst/>
              <a:gdLst/>
              <a:ahLst/>
              <a:cxnLst/>
              <a:rect l="l" t="t" r="r" b="b"/>
              <a:pathLst>
                <a:path w="4618" h="4141" extrusionOk="0">
                  <a:moveTo>
                    <a:pt x="2244" y="1"/>
                  </a:moveTo>
                  <a:cubicBezTo>
                    <a:pt x="1770" y="1"/>
                    <a:pt x="1297" y="179"/>
                    <a:pt x="904" y="545"/>
                  </a:cubicBezTo>
                  <a:cubicBezTo>
                    <a:pt x="81" y="1308"/>
                    <a:pt x="0" y="2572"/>
                    <a:pt x="743" y="3415"/>
                  </a:cubicBezTo>
                  <a:cubicBezTo>
                    <a:pt x="1157" y="3897"/>
                    <a:pt x="1734" y="4141"/>
                    <a:pt x="2312" y="4141"/>
                  </a:cubicBezTo>
                  <a:cubicBezTo>
                    <a:pt x="2771" y="4141"/>
                    <a:pt x="3232" y="3987"/>
                    <a:pt x="3613" y="3676"/>
                  </a:cubicBezTo>
                  <a:cubicBezTo>
                    <a:pt x="4517" y="2954"/>
                    <a:pt x="4617" y="1609"/>
                    <a:pt x="3814" y="746"/>
                  </a:cubicBezTo>
                  <a:cubicBezTo>
                    <a:pt x="3377" y="255"/>
                    <a:pt x="2810" y="1"/>
                    <a:pt x="2244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4827125" y="968475"/>
              <a:ext cx="139025" cy="104150"/>
            </a:xfrm>
            <a:custGeom>
              <a:avLst/>
              <a:gdLst/>
              <a:ahLst/>
              <a:cxnLst/>
              <a:rect l="l" t="t" r="r" b="b"/>
              <a:pathLst>
                <a:path w="5561" h="4166" extrusionOk="0">
                  <a:moveTo>
                    <a:pt x="2781" y="1"/>
                  </a:moveTo>
                  <a:cubicBezTo>
                    <a:pt x="2249" y="1"/>
                    <a:pt x="1717" y="211"/>
                    <a:pt x="1325" y="633"/>
                  </a:cubicBezTo>
                  <a:cubicBezTo>
                    <a:pt x="1" y="1917"/>
                    <a:pt x="924" y="4165"/>
                    <a:pt x="2791" y="4165"/>
                  </a:cubicBezTo>
                  <a:cubicBezTo>
                    <a:pt x="4637" y="4165"/>
                    <a:pt x="5561" y="1917"/>
                    <a:pt x="4236" y="633"/>
                  </a:cubicBezTo>
                  <a:cubicBezTo>
                    <a:pt x="3844" y="211"/>
                    <a:pt x="3312" y="1"/>
                    <a:pt x="278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519272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2" y="1"/>
                  </a:moveTo>
                  <a:cubicBezTo>
                    <a:pt x="2207" y="1"/>
                    <a:pt x="1664" y="222"/>
                    <a:pt x="1274" y="664"/>
                  </a:cubicBezTo>
                  <a:cubicBezTo>
                    <a:pt x="0" y="1977"/>
                    <a:pt x="935" y="4157"/>
                    <a:pt x="2749" y="4157"/>
                  </a:cubicBezTo>
                  <a:cubicBezTo>
                    <a:pt x="2766" y="4157"/>
                    <a:pt x="2782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5193000" y="9686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5"/>
                    <a:pt x="1222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6" y="4177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3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5557375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4097150" y="238600"/>
              <a:ext cx="138875" cy="104425"/>
            </a:xfrm>
            <a:custGeom>
              <a:avLst/>
              <a:gdLst/>
              <a:ahLst/>
              <a:cxnLst/>
              <a:rect l="l" t="t" r="r" b="b"/>
              <a:pathLst>
                <a:path w="5555" h="4177" extrusionOk="0">
                  <a:moveTo>
                    <a:pt x="2780" y="1"/>
                  </a:moveTo>
                  <a:cubicBezTo>
                    <a:pt x="950" y="1"/>
                    <a:pt x="1" y="2215"/>
                    <a:pt x="1300" y="3534"/>
                  </a:cubicBezTo>
                  <a:cubicBezTo>
                    <a:pt x="1696" y="3960"/>
                    <a:pt x="2236" y="4176"/>
                    <a:pt x="2777" y="4176"/>
                  </a:cubicBezTo>
                  <a:cubicBezTo>
                    <a:pt x="3305" y="4176"/>
                    <a:pt x="3834" y="3970"/>
                    <a:pt x="4230" y="3554"/>
                  </a:cubicBezTo>
                  <a:cubicBezTo>
                    <a:pt x="5555" y="2269"/>
                    <a:pt x="4652" y="21"/>
                    <a:pt x="2805" y="1"/>
                  </a:cubicBezTo>
                  <a:cubicBezTo>
                    <a:pt x="2797" y="1"/>
                    <a:pt x="2789" y="1"/>
                    <a:pt x="278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4097525" y="603300"/>
              <a:ext cx="137950" cy="104575"/>
            </a:xfrm>
            <a:custGeom>
              <a:avLst/>
              <a:gdLst/>
              <a:ahLst/>
              <a:cxnLst/>
              <a:rect l="l" t="t" r="r" b="b"/>
              <a:pathLst>
                <a:path w="5518" h="4183" extrusionOk="0">
                  <a:moveTo>
                    <a:pt x="2766" y="1"/>
                  </a:moveTo>
                  <a:cubicBezTo>
                    <a:pt x="2260" y="1"/>
                    <a:pt x="1754" y="188"/>
                    <a:pt x="1365" y="567"/>
                  </a:cubicBezTo>
                  <a:cubicBezTo>
                    <a:pt x="0" y="1812"/>
                    <a:pt x="823" y="4100"/>
                    <a:pt x="2690" y="4180"/>
                  </a:cubicBezTo>
                  <a:cubicBezTo>
                    <a:pt x="2723" y="4182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8"/>
                  </a:cubicBezTo>
                  <a:cubicBezTo>
                    <a:pt x="3894" y="233"/>
                    <a:pt x="3330" y="1"/>
                    <a:pt x="27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4462475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9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09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7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4827625" y="17008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5203475" y="1335525"/>
              <a:ext cx="110600" cy="103700"/>
            </a:xfrm>
            <a:custGeom>
              <a:avLst/>
              <a:gdLst/>
              <a:ahLst/>
              <a:cxnLst/>
              <a:rect l="l" t="t" r="r" b="b"/>
              <a:pathLst>
                <a:path w="4424" h="4148" extrusionOk="0">
                  <a:moveTo>
                    <a:pt x="2314" y="0"/>
                  </a:moveTo>
                  <a:cubicBezTo>
                    <a:pt x="1822" y="0"/>
                    <a:pt x="1319" y="180"/>
                    <a:pt x="904" y="583"/>
                  </a:cubicBezTo>
                  <a:cubicBezTo>
                    <a:pt x="41" y="1346"/>
                    <a:pt x="1" y="2691"/>
                    <a:pt x="823" y="3494"/>
                  </a:cubicBezTo>
                  <a:cubicBezTo>
                    <a:pt x="1255" y="3945"/>
                    <a:pt x="1795" y="4148"/>
                    <a:pt x="2323" y="4148"/>
                  </a:cubicBezTo>
                  <a:cubicBezTo>
                    <a:pt x="3369" y="4148"/>
                    <a:pt x="4370" y="3355"/>
                    <a:pt x="4396" y="2129"/>
                  </a:cubicBezTo>
                  <a:cubicBezTo>
                    <a:pt x="4424" y="861"/>
                    <a:pt x="3392" y="0"/>
                    <a:pt x="231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4097025" y="2795075"/>
              <a:ext cx="139000" cy="104600"/>
            </a:xfrm>
            <a:custGeom>
              <a:avLst/>
              <a:gdLst/>
              <a:ahLst/>
              <a:cxnLst/>
              <a:rect l="l" t="t" r="r" b="b"/>
              <a:pathLst>
                <a:path w="5560" h="4184" extrusionOk="0">
                  <a:moveTo>
                    <a:pt x="2781" y="1"/>
                  </a:moveTo>
                  <a:cubicBezTo>
                    <a:pt x="2252" y="1"/>
                    <a:pt x="1724" y="211"/>
                    <a:pt x="1325" y="630"/>
                  </a:cubicBezTo>
                  <a:cubicBezTo>
                    <a:pt x="0" y="1935"/>
                    <a:pt x="923" y="4163"/>
                    <a:pt x="2770" y="4183"/>
                  </a:cubicBezTo>
                  <a:cubicBezTo>
                    <a:pt x="4617" y="4183"/>
                    <a:pt x="5560" y="1955"/>
                    <a:pt x="4255" y="650"/>
                  </a:cubicBezTo>
                  <a:cubicBezTo>
                    <a:pt x="3852" y="216"/>
                    <a:pt x="3316" y="1"/>
                    <a:pt x="278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4462325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0" y="0"/>
                  </a:moveTo>
                  <a:cubicBezTo>
                    <a:pt x="2238" y="0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07" y="0"/>
                    <a:pt x="276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4844500" y="206590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24"/>
                    <a:pt x="1049" y="4134"/>
                    <a:pt x="2099" y="4134"/>
                  </a:cubicBezTo>
                  <a:cubicBezTo>
                    <a:pt x="2614" y="4134"/>
                    <a:pt x="3138" y="3939"/>
                    <a:pt x="3561" y="3503"/>
                  </a:cubicBezTo>
                  <a:cubicBezTo>
                    <a:pt x="4404" y="2700"/>
                    <a:pt x="4384" y="135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520397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7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5557525" y="1335525"/>
              <a:ext cx="138225" cy="104350"/>
            </a:xfrm>
            <a:custGeom>
              <a:avLst/>
              <a:gdLst/>
              <a:ahLst/>
              <a:cxnLst/>
              <a:rect l="l" t="t" r="r" b="b"/>
              <a:pathLst>
                <a:path w="552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446232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17"/>
                    <a:pt x="924" y="4165"/>
                    <a:pt x="2770" y="4165"/>
                  </a:cubicBezTo>
                  <a:cubicBezTo>
                    <a:pt x="4617" y="4165"/>
                    <a:pt x="5520" y="191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482762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5192425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24" y="4099"/>
                    <a:pt x="2670" y="4180"/>
                  </a:cubicBezTo>
                  <a:cubicBezTo>
                    <a:pt x="2695" y="4180"/>
                    <a:pt x="2720" y="4181"/>
                    <a:pt x="2745" y="4181"/>
                  </a:cubicBezTo>
                  <a:cubicBezTo>
                    <a:pt x="4544" y="4181"/>
                    <a:pt x="5524" y="2033"/>
                    <a:pt x="4296" y="687"/>
                  </a:cubicBezTo>
                  <a:cubicBezTo>
                    <a:pt x="3894" y="232"/>
                    <a:pt x="3331" y="0"/>
                    <a:pt x="276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5557375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9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4827125" y="2795025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519272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4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555725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38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5193000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5557250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49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5557525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0705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0"/>
                  </a:moveTo>
                  <a:cubicBezTo>
                    <a:pt x="1893" y="0"/>
                    <a:pt x="1424" y="174"/>
                    <a:pt x="1024" y="528"/>
                  </a:cubicBezTo>
                  <a:cubicBezTo>
                    <a:pt x="121" y="1271"/>
                    <a:pt x="1" y="2615"/>
                    <a:pt x="763" y="3499"/>
                  </a:cubicBezTo>
                  <a:cubicBezTo>
                    <a:pt x="1183" y="3972"/>
                    <a:pt x="1763" y="4214"/>
                    <a:pt x="2345" y="4214"/>
                  </a:cubicBezTo>
                  <a:cubicBezTo>
                    <a:pt x="2849" y="4214"/>
                    <a:pt x="3353" y="4032"/>
                    <a:pt x="3754" y="3659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4"/>
                    <a:pt x="2933" y="0"/>
                    <a:pt x="236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108550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6" y="1"/>
                  </a:moveTo>
                  <a:cubicBezTo>
                    <a:pt x="1803" y="1"/>
                    <a:pt x="1300" y="178"/>
                    <a:pt x="884" y="575"/>
                  </a:cubicBezTo>
                  <a:cubicBezTo>
                    <a:pt x="21" y="1358"/>
                    <a:pt x="1" y="2703"/>
                    <a:pt x="844" y="3506"/>
                  </a:cubicBezTo>
                  <a:cubicBezTo>
                    <a:pt x="1262" y="3944"/>
                    <a:pt x="1788" y="4141"/>
                    <a:pt x="2306" y="4141"/>
                  </a:cubicBezTo>
                  <a:cubicBezTo>
                    <a:pt x="3352" y="4141"/>
                    <a:pt x="4363" y="3337"/>
                    <a:pt x="4376" y="2101"/>
                  </a:cubicBezTo>
                  <a:cubicBezTo>
                    <a:pt x="4404" y="848"/>
                    <a:pt x="3374" y="1"/>
                    <a:pt x="229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479875" y="1335700"/>
              <a:ext cx="109925" cy="103600"/>
            </a:xfrm>
            <a:custGeom>
              <a:avLst/>
              <a:gdLst/>
              <a:ahLst/>
              <a:cxnLst/>
              <a:rect l="l" t="t" r="r" b="b"/>
              <a:pathLst>
                <a:path w="4397" h="4144" extrusionOk="0">
                  <a:moveTo>
                    <a:pt x="2092" y="1"/>
                  </a:moveTo>
                  <a:cubicBezTo>
                    <a:pt x="1031" y="1"/>
                    <a:pt x="14" y="817"/>
                    <a:pt x="1" y="2062"/>
                  </a:cubicBezTo>
                  <a:cubicBezTo>
                    <a:pt x="1" y="3316"/>
                    <a:pt x="1019" y="4144"/>
                    <a:pt x="2081" y="4144"/>
                  </a:cubicBezTo>
                  <a:cubicBezTo>
                    <a:pt x="2583" y="4144"/>
                    <a:pt x="3095" y="3959"/>
                    <a:pt x="3513" y="3547"/>
                  </a:cubicBezTo>
                  <a:cubicBezTo>
                    <a:pt x="4377" y="2764"/>
                    <a:pt x="4397" y="1419"/>
                    <a:pt x="3554" y="616"/>
                  </a:cubicBezTo>
                  <a:cubicBezTo>
                    <a:pt x="3128" y="191"/>
                    <a:pt x="2605" y="1"/>
                    <a:pt x="209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108550" y="2065500"/>
              <a:ext cx="109775" cy="103725"/>
            </a:xfrm>
            <a:custGeom>
              <a:avLst/>
              <a:gdLst/>
              <a:ahLst/>
              <a:cxnLst/>
              <a:rect l="l" t="t" r="r" b="b"/>
              <a:pathLst>
                <a:path w="4391" h="4149" extrusionOk="0">
                  <a:moveTo>
                    <a:pt x="2289" y="1"/>
                  </a:moveTo>
                  <a:cubicBezTo>
                    <a:pt x="1791" y="1"/>
                    <a:pt x="1283" y="182"/>
                    <a:pt x="864" y="589"/>
                  </a:cubicBezTo>
                  <a:cubicBezTo>
                    <a:pt x="21" y="1372"/>
                    <a:pt x="1" y="2716"/>
                    <a:pt x="844" y="3519"/>
                  </a:cubicBezTo>
                  <a:cubicBezTo>
                    <a:pt x="1266" y="3954"/>
                    <a:pt x="1789" y="4149"/>
                    <a:pt x="2303" y="4149"/>
                  </a:cubicBezTo>
                  <a:cubicBezTo>
                    <a:pt x="3354" y="4149"/>
                    <a:pt x="4363" y="3334"/>
                    <a:pt x="4376" y="2094"/>
                  </a:cubicBezTo>
                  <a:cubicBezTo>
                    <a:pt x="4390" y="846"/>
                    <a:pt x="3363" y="1"/>
                    <a:pt x="228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4462750" y="1700325"/>
              <a:ext cx="138100" cy="104700"/>
            </a:xfrm>
            <a:custGeom>
              <a:avLst/>
              <a:gdLst/>
              <a:ahLst/>
              <a:cxnLst/>
              <a:rect l="l" t="t" r="r" b="b"/>
              <a:pathLst>
                <a:path w="5524" h="4188" extrusionOk="0">
                  <a:moveTo>
                    <a:pt x="2759" y="0"/>
                  </a:moveTo>
                  <a:cubicBezTo>
                    <a:pt x="960" y="0"/>
                    <a:pt x="0" y="2147"/>
                    <a:pt x="1228" y="3494"/>
                  </a:cubicBezTo>
                  <a:cubicBezTo>
                    <a:pt x="1627" y="3956"/>
                    <a:pt x="2187" y="4188"/>
                    <a:pt x="2747" y="4188"/>
                  </a:cubicBezTo>
                  <a:cubicBezTo>
                    <a:pt x="3256" y="4188"/>
                    <a:pt x="3766" y="3997"/>
                    <a:pt x="4158" y="3614"/>
                  </a:cubicBezTo>
                  <a:cubicBezTo>
                    <a:pt x="5523" y="2350"/>
                    <a:pt x="4680" y="82"/>
                    <a:pt x="2834" y="1"/>
                  </a:cubicBezTo>
                  <a:cubicBezTo>
                    <a:pt x="2809" y="1"/>
                    <a:pt x="2784" y="0"/>
                    <a:pt x="275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482712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5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2" y="4180"/>
                    <a:pt x="3844" y="3964"/>
                    <a:pt x="4236" y="3533"/>
                  </a:cubicBezTo>
                  <a:cubicBezTo>
                    <a:pt x="5540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97525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7" y="4177"/>
                  </a:cubicBezTo>
                  <a:cubicBezTo>
                    <a:pt x="4571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47955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8" y="0"/>
                    <a:pt x="27" y="804"/>
                    <a:pt x="14" y="2040"/>
                  </a:cubicBezTo>
                  <a:cubicBezTo>
                    <a:pt x="0" y="3299"/>
                    <a:pt x="1022" y="4138"/>
                    <a:pt x="2093" y="4138"/>
                  </a:cubicBezTo>
                  <a:cubicBezTo>
                    <a:pt x="2593" y="4138"/>
                    <a:pt x="3105" y="3954"/>
                    <a:pt x="3526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5922550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6288000" y="243045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50" y="1"/>
                    <a:pt x="1" y="2195"/>
                    <a:pt x="1279" y="3513"/>
                  </a:cubicBezTo>
                  <a:cubicBezTo>
                    <a:pt x="1670" y="3955"/>
                    <a:pt x="2213" y="4176"/>
                    <a:pt x="2760" y="4176"/>
                  </a:cubicBezTo>
                  <a:cubicBezTo>
                    <a:pt x="3282" y="4176"/>
                    <a:pt x="3808" y="3975"/>
                    <a:pt x="4210" y="3574"/>
                  </a:cubicBezTo>
                  <a:cubicBezTo>
                    <a:pt x="5535" y="2289"/>
                    <a:pt x="4651" y="41"/>
                    <a:pt x="2805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6287850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2"/>
                  </a:cubicBezTo>
                  <a:cubicBezTo>
                    <a:pt x="3824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5932575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5" y="528"/>
                  </a:cubicBezTo>
                  <a:cubicBezTo>
                    <a:pt x="10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5922825" y="1700325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70" y="1"/>
                  </a:moveTo>
                  <a:cubicBezTo>
                    <a:pt x="956" y="1"/>
                    <a:pt x="1" y="2201"/>
                    <a:pt x="1274" y="3514"/>
                  </a:cubicBezTo>
                  <a:cubicBezTo>
                    <a:pt x="1675" y="3956"/>
                    <a:pt x="2223" y="4177"/>
                    <a:pt x="2770" y="4177"/>
                  </a:cubicBezTo>
                  <a:cubicBezTo>
                    <a:pt x="3292" y="4177"/>
                    <a:pt x="3813" y="3976"/>
                    <a:pt x="4205" y="3574"/>
                  </a:cubicBezTo>
                  <a:cubicBezTo>
                    <a:pt x="5529" y="2290"/>
                    <a:pt x="4666" y="41"/>
                    <a:pt x="2820" y="1"/>
                  </a:cubicBezTo>
                  <a:cubicBezTo>
                    <a:pt x="2803" y="1"/>
                    <a:pt x="2787" y="1"/>
                    <a:pt x="277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592270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0" y="1"/>
                  </a:moveTo>
                  <a:cubicBezTo>
                    <a:pt x="929" y="1"/>
                    <a:pt x="0" y="2214"/>
                    <a:pt x="1299" y="3513"/>
                  </a:cubicBezTo>
                  <a:cubicBezTo>
                    <a:pt x="1697" y="3952"/>
                    <a:pt x="2241" y="4173"/>
                    <a:pt x="2785" y="4173"/>
                  </a:cubicBezTo>
                  <a:cubicBezTo>
                    <a:pt x="3310" y="4173"/>
                    <a:pt x="3835" y="3967"/>
                    <a:pt x="4230" y="3553"/>
                  </a:cubicBezTo>
                  <a:cubicBezTo>
                    <a:pt x="5534" y="2269"/>
                    <a:pt x="4631" y="21"/>
                    <a:pt x="2784" y="1"/>
                  </a:cubicBezTo>
                  <a:cubicBezTo>
                    <a:pt x="2776" y="1"/>
                    <a:pt x="2768" y="1"/>
                    <a:pt x="276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6299900" y="172442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542" y="1"/>
                  </a:moveTo>
                  <a:lnTo>
                    <a:pt x="542" y="1"/>
                  </a:lnTo>
                  <a:cubicBezTo>
                    <a:pt x="0" y="784"/>
                    <a:pt x="101" y="1847"/>
                    <a:pt x="763" y="2530"/>
                  </a:cubicBezTo>
                  <a:cubicBezTo>
                    <a:pt x="1064" y="2851"/>
                    <a:pt x="1466" y="3072"/>
                    <a:pt x="1907" y="3172"/>
                  </a:cubicBezTo>
                  <a:cubicBezTo>
                    <a:pt x="1466" y="2108"/>
                    <a:pt x="1004" y="1045"/>
                    <a:pt x="54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23050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6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1" y="1826"/>
                    <a:pt x="823" y="4094"/>
                    <a:pt x="2670" y="4175"/>
                  </a:cubicBezTo>
                  <a:cubicBezTo>
                    <a:pt x="2703" y="4176"/>
                    <a:pt x="2735" y="4177"/>
                    <a:pt x="2768" y="4177"/>
                  </a:cubicBezTo>
                  <a:cubicBezTo>
                    <a:pt x="4552" y="4177"/>
                    <a:pt x="5518" y="2023"/>
                    <a:pt x="4276" y="702"/>
                  </a:cubicBezTo>
                  <a:cubicBezTo>
                    <a:pt x="3885" y="237"/>
                    <a:pt x="3327" y="1"/>
                    <a:pt x="27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6287350" y="2065075"/>
              <a:ext cx="138375" cy="104475"/>
            </a:xfrm>
            <a:custGeom>
              <a:avLst/>
              <a:gdLst/>
              <a:ahLst/>
              <a:cxnLst/>
              <a:rect l="l" t="t" r="r" b="b"/>
              <a:pathLst>
                <a:path w="5535" h="4179" extrusionOk="0">
                  <a:moveTo>
                    <a:pt x="2780" y="1"/>
                  </a:moveTo>
                  <a:cubicBezTo>
                    <a:pt x="2260" y="1"/>
                    <a:pt x="1740" y="202"/>
                    <a:pt x="1345" y="606"/>
                  </a:cubicBezTo>
                  <a:cubicBezTo>
                    <a:pt x="1" y="1890"/>
                    <a:pt x="884" y="4138"/>
                    <a:pt x="2751" y="4179"/>
                  </a:cubicBezTo>
                  <a:cubicBezTo>
                    <a:pt x="2759" y="4179"/>
                    <a:pt x="2767" y="4179"/>
                    <a:pt x="2775" y="4179"/>
                  </a:cubicBezTo>
                  <a:cubicBezTo>
                    <a:pt x="4606" y="4179"/>
                    <a:pt x="5535" y="1965"/>
                    <a:pt x="4256" y="646"/>
                  </a:cubicBezTo>
                  <a:cubicBezTo>
                    <a:pt x="3857" y="217"/>
                    <a:pt x="3319" y="1"/>
                    <a:pt x="278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74050" y="352312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3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3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53927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40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814" y="2"/>
                  </a:cubicBezTo>
                  <a:cubicBezTo>
                    <a:pt x="2789" y="1"/>
                    <a:pt x="2765" y="1"/>
                    <a:pt x="274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252825" y="3889175"/>
              <a:ext cx="48200" cy="79825"/>
            </a:xfrm>
            <a:custGeom>
              <a:avLst/>
              <a:gdLst/>
              <a:ahLst/>
              <a:cxnLst/>
              <a:rect l="l" t="t" r="r" b="b"/>
              <a:pathLst>
                <a:path w="1928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1065"/>
                    <a:pt x="884" y="2128"/>
                    <a:pt x="1366" y="3192"/>
                  </a:cubicBezTo>
                  <a:cubicBezTo>
                    <a:pt x="1928" y="2369"/>
                    <a:pt x="1787" y="1245"/>
                    <a:pt x="1065" y="583"/>
                  </a:cubicBezTo>
                  <a:cubicBezTo>
                    <a:pt x="764" y="282"/>
                    <a:pt x="402" y="81"/>
                    <a:pt x="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50400" y="3523825"/>
              <a:ext cx="114925" cy="103675"/>
            </a:xfrm>
            <a:custGeom>
              <a:avLst/>
              <a:gdLst/>
              <a:ahLst/>
              <a:cxnLst/>
              <a:rect l="l" t="t" r="r" b="b"/>
              <a:pathLst>
                <a:path w="4597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6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8" y="1"/>
                    <a:pt x="231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903950" y="31585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4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538850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5" y="192"/>
                    <a:pt x="1366" y="582"/>
                  </a:cubicBezTo>
                  <a:cubicBezTo>
                    <a:pt x="1" y="1826"/>
                    <a:pt x="844" y="4094"/>
                    <a:pt x="2690" y="4175"/>
                  </a:cubicBezTo>
                  <a:cubicBezTo>
                    <a:pt x="2724" y="4176"/>
                    <a:pt x="2756" y="4177"/>
                    <a:pt x="2789" y="4177"/>
                  </a:cubicBezTo>
                  <a:cubicBezTo>
                    <a:pt x="4572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903950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539000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79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1903675" y="3888175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1903675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5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6" y="4186"/>
                    <a:pt x="2763" y="4186"/>
                    <a:pt x="2779" y="4186"/>
                  </a:cubicBezTo>
                  <a:cubicBezTo>
                    <a:pt x="4594" y="4186"/>
                    <a:pt x="5548" y="2006"/>
                    <a:pt x="4275" y="673"/>
                  </a:cubicBezTo>
                  <a:cubicBezTo>
                    <a:pt x="3880" y="226"/>
                    <a:pt x="3329" y="0"/>
                    <a:pt x="277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1903800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1173550" y="3158325"/>
              <a:ext cx="138875" cy="104150"/>
            </a:xfrm>
            <a:custGeom>
              <a:avLst/>
              <a:gdLst/>
              <a:ahLst/>
              <a:cxnLst/>
              <a:rect l="l" t="t" r="r" b="b"/>
              <a:pathLst>
                <a:path w="5555" h="4166" extrusionOk="0">
                  <a:moveTo>
                    <a:pt x="2791" y="0"/>
                  </a:moveTo>
                  <a:cubicBezTo>
                    <a:pt x="2259" y="0"/>
                    <a:pt x="1727" y="211"/>
                    <a:pt x="1325" y="632"/>
                  </a:cubicBezTo>
                  <a:cubicBezTo>
                    <a:pt x="1" y="1917"/>
                    <a:pt x="924" y="4165"/>
                    <a:pt x="2770" y="4165"/>
                  </a:cubicBezTo>
                  <a:cubicBezTo>
                    <a:pt x="2779" y="4165"/>
                    <a:pt x="2787" y="4165"/>
                    <a:pt x="2795" y="4165"/>
                  </a:cubicBezTo>
                  <a:cubicBezTo>
                    <a:pt x="4625" y="4165"/>
                    <a:pt x="5555" y="1931"/>
                    <a:pt x="4256" y="632"/>
                  </a:cubicBezTo>
                  <a:cubicBezTo>
                    <a:pt x="3854" y="211"/>
                    <a:pt x="3322" y="0"/>
                    <a:pt x="279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2999075" y="35238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336482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0" y="1"/>
                  </a:moveTo>
                  <a:cubicBezTo>
                    <a:pt x="921" y="1"/>
                    <a:pt x="0" y="2168"/>
                    <a:pt x="1248" y="3495"/>
                  </a:cubicBezTo>
                  <a:cubicBezTo>
                    <a:pt x="1653" y="3942"/>
                    <a:pt x="2209" y="4168"/>
                    <a:pt x="2763" y="4168"/>
                  </a:cubicBezTo>
                  <a:cubicBezTo>
                    <a:pt x="3278" y="4168"/>
                    <a:pt x="3791" y="3972"/>
                    <a:pt x="4178" y="3575"/>
                  </a:cubicBezTo>
                  <a:cubicBezTo>
                    <a:pt x="5523" y="2290"/>
                    <a:pt x="4640" y="42"/>
                    <a:pt x="2793" y="2"/>
                  </a:cubicBezTo>
                  <a:cubicBezTo>
                    <a:pt x="2769" y="1"/>
                    <a:pt x="2744" y="1"/>
                    <a:pt x="272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268975" y="46183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1" y="0"/>
                  </a:moveTo>
                  <a:cubicBezTo>
                    <a:pt x="2236" y="0"/>
                    <a:pt x="1712" y="206"/>
                    <a:pt x="1325" y="622"/>
                  </a:cubicBezTo>
                  <a:cubicBezTo>
                    <a:pt x="0" y="1927"/>
                    <a:pt x="924" y="4155"/>
                    <a:pt x="2770" y="4175"/>
                  </a:cubicBezTo>
                  <a:cubicBezTo>
                    <a:pt x="4617" y="4175"/>
                    <a:pt x="5540" y="1947"/>
                    <a:pt x="4236" y="642"/>
                  </a:cubicBezTo>
                  <a:cubicBezTo>
                    <a:pt x="3839" y="216"/>
                    <a:pt x="3300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427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8" y="1"/>
                  </a:moveTo>
                  <a:cubicBezTo>
                    <a:pt x="2248" y="1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6" y="4176"/>
                    <a:pt x="5535" y="1982"/>
                    <a:pt x="4256" y="663"/>
                  </a:cubicBezTo>
                  <a:cubicBezTo>
                    <a:pt x="3855" y="221"/>
                    <a:pt x="3312" y="1"/>
                    <a:pt x="276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3016300" y="3888925"/>
              <a:ext cx="110275" cy="103625"/>
            </a:xfrm>
            <a:custGeom>
              <a:avLst/>
              <a:gdLst/>
              <a:ahLst/>
              <a:cxnLst/>
              <a:rect l="l" t="t" r="r" b="b"/>
              <a:pathLst>
                <a:path w="4411" h="4145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38"/>
                    <a:pt x="1055" y="4144"/>
                    <a:pt x="2108" y="4144"/>
                  </a:cubicBezTo>
                  <a:cubicBezTo>
                    <a:pt x="2622" y="4144"/>
                    <a:pt x="3145" y="3952"/>
                    <a:pt x="3567" y="3523"/>
                  </a:cubicBezTo>
                  <a:cubicBezTo>
                    <a:pt x="4410" y="2720"/>
                    <a:pt x="4390" y="137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337592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5" y="182"/>
                    <a:pt x="904" y="544"/>
                  </a:cubicBezTo>
                  <a:cubicBezTo>
                    <a:pt x="61" y="1327"/>
                    <a:pt x="1" y="2632"/>
                    <a:pt x="784" y="3475"/>
                  </a:cubicBezTo>
                  <a:cubicBezTo>
                    <a:pt x="1186" y="3920"/>
                    <a:pt x="1745" y="4147"/>
                    <a:pt x="2307" y="4147"/>
                  </a:cubicBezTo>
                  <a:cubicBezTo>
                    <a:pt x="2810" y="4147"/>
                    <a:pt x="3316" y="3965"/>
                    <a:pt x="3714" y="3595"/>
                  </a:cubicBezTo>
                  <a:cubicBezTo>
                    <a:pt x="4537" y="2833"/>
                    <a:pt x="4597" y="1508"/>
                    <a:pt x="3835" y="665"/>
                  </a:cubicBezTo>
                  <a:cubicBezTo>
                    <a:pt x="3424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3729475" y="31585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5" y="3955"/>
                    <a:pt x="2223" y="4176"/>
                    <a:pt x="2770" y="4176"/>
                  </a:cubicBezTo>
                  <a:cubicBezTo>
                    <a:pt x="3292" y="4176"/>
                    <a:pt x="3813" y="3976"/>
                    <a:pt x="4205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63427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99957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4" y="4047"/>
                    <a:pt x="2610" y="4168"/>
                  </a:cubicBezTo>
                  <a:cubicBezTo>
                    <a:pt x="2668" y="4172"/>
                    <a:pt x="2724" y="4174"/>
                    <a:pt x="2780" y="4174"/>
                  </a:cubicBezTo>
                  <a:cubicBezTo>
                    <a:pt x="4522" y="4174"/>
                    <a:pt x="5503" y="2097"/>
                    <a:pt x="4316" y="756"/>
                  </a:cubicBezTo>
                  <a:cubicBezTo>
                    <a:pt x="3880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364400" y="388820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0"/>
                  </a:moveTo>
                  <a:cubicBezTo>
                    <a:pt x="2262" y="0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0"/>
                    <a:pt x="2768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729975" y="35233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1"/>
                  </a:moveTo>
                  <a:cubicBezTo>
                    <a:pt x="2201" y="1"/>
                    <a:pt x="1662" y="217"/>
                    <a:pt x="1274" y="646"/>
                  </a:cubicBezTo>
                  <a:cubicBezTo>
                    <a:pt x="1" y="1959"/>
                    <a:pt x="916" y="4159"/>
                    <a:pt x="2730" y="4159"/>
                  </a:cubicBezTo>
                  <a:cubicBezTo>
                    <a:pt x="2747" y="4159"/>
                    <a:pt x="2763" y="4159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1"/>
                    <a:pt x="2743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2999575" y="4618050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36452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6" y="1"/>
                  </a:moveTo>
                  <a:cubicBezTo>
                    <a:pt x="2208" y="1"/>
                    <a:pt x="1660" y="221"/>
                    <a:pt x="126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72920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364450" y="4619250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729200" y="4253225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6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6"/>
                    <a:pt x="2763" y="4186"/>
                    <a:pt x="2780" y="4186"/>
                  </a:cubicBezTo>
                  <a:cubicBezTo>
                    <a:pt x="4594" y="4186"/>
                    <a:pt x="5529" y="2006"/>
                    <a:pt x="4276" y="673"/>
                  </a:cubicBezTo>
                  <a:cubicBezTo>
                    <a:pt x="3870" y="226"/>
                    <a:pt x="3320" y="0"/>
                    <a:pt x="276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3729850" y="4618275"/>
              <a:ext cx="137875" cy="104425"/>
            </a:xfrm>
            <a:custGeom>
              <a:avLst/>
              <a:gdLst/>
              <a:ahLst/>
              <a:cxnLst/>
              <a:rect l="l" t="t" r="r" b="b"/>
              <a:pathLst>
                <a:path w="5515" h="4177" extrusionOk="0">
                  <a:moveTo>
                    <a:pt x="2757" y="1"/>
                  </a:moveTo>
                  <a:cubicBezTo>
                    <a:pt x="2213" y="1"/>
                    <a:pt x="1670" y="222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6"/>
                  </a:cubicBezTo>
                  <a:cubicBezTo>
                    <a:pt x="4631" y="4136"/>
                    <a:pt x="5514" y="1888"/>
                    <a:pt x="4190" y="603"/>
                  </a:cubicBezTo>
                  <a:cubicBezTo>
                    <a:pt x="3798" y="202"/>
                    <a:pt x="3277" y="1"/>
                    <a:pt x="2757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227900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4" y="545"/>
                  </a:cubicBezTo>
                  <a:cubicBezTo>
                    <a:pt x="12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2280525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2651500" y="3158975"/>
              <a:ext cx="109750" cy="103575"/>
            </a:xfrm>
            <a:custGeom>
              <a:avLst/>
              <a:gdLst/>
              <a:ahLst/>
              <a:cxnLst/>
              <a:rect l="l" t="t" r="r" b="b"/>
              <a:pathLst>
                <a:path w="4390" h="4143" extrusionOk="0">
                  <a:moveTo>
                    <a:pt x="2096" y="1"/>
                  </a:moveTo>
                  <a:cubicBezTo>
                    <a:pt x="1043" y="1"/>
                    <a:pt x="28" y="821"/>
                    <a:pt x="14" y="2052"/>
                  </a:cubicBezTo>
                  <a:cubicBezTo>
                    <a:pt x="1" y="3305"/>
                    <a:pt x="1023" y="4143"/>
                    <a:pt x="2090" y="4143"/>
                  </a:cubicBezTo>
                  <a:cubicBezTo>
                    <a:pt x="2594" y="4143"/>
                    <a:pt x="3108" y="3956"/>
                    <a:pt x="3527" y="3537"/>
                  </a:cubicBezTo>
                  <a:cubicBezTo>
                    <a:pt x="4390" y="2754"/>
                    <a:pt x="4390" y="1409"/>
                    <a:pt x="3547" y="626"/>
                  </a:cubicBezTo>
                  <a:cubicBezTo>
                    <a:pt x="3127" y="194"/>
                    <a:pt x="2607" y="1"/>
                    <a:pt x="209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2280525" y="3888925"/>
              <a:ext cx="109750" cy="103625"/>
            </a:xfrm>
            <a:custGeom>
              <a:avLst/>
              <a:gdLst/>
              <a:ahLst/>
              <a:cxnLst/>
              <a:rect l="l" t="t" r="r" b="b"/>
              <a:pathLst>
                <a:path w="4390" h="4145" extrusionOk="0">
                  <a:moveTo>
                    <a:pt x="2297" y="1"/>
                  </a:moveTo>
                  <a:cubicBezTo>
                    <a:pt x="1796" y="1"/>
                    <a:pt x="1285" y="184"/>
                    <a:pt x="863" y="593"/>
                  </a:cubicBezTo>
                  <a:cubicBezTo>
                    <a:pt x="20" y="1376"/>
                    <a:pt x="0" y="2720"/>
                    <a:pt x="843" y="3523"/>
                  </a:cubicBezTo>
                  <a:cubicBezTo>
                    <a:pt x="1265" y="3952"/>
                    <a:pt x="1788" y="4144"/>
                    <a:pt x="2302" y="4144"/>
                  </a:cubicBezTo>
                  <a:cubicBezTo>
                    <a:pt x="3353" y="4144"/>
                    <a:pt x="4362" y="3338"/>
                    <a:pt x="4376" y="2098"/>
                  </a:cubicBezTo>
                  <a:cubicBezTo>
                    <a:pt x="4389" y="840"/>
                    <a:pt x="3368" y="1"/>
                    <a:pt x="2297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263482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5" y="3940"/>
                    <a:pt x="2188" y="4177"/>
                    <a:pt x="2751" y="4177"/>
                  </a:cubicBezTo>
                  <a:cubicBezTo>
                    <a:pt x="3257" y="4177"/>
                    <a:pt x="3764" y="3985"/>
                    <a:pt x="4154" y="3595"/>
                  </a:cubicBezTo>
                  <a:cubicBezTo>
                    <a:pt x="5519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999075" y="3159075"/>
              <a:ext cx="138525" cy="104650"/>
            </a:xfrm>
            <a:custGeom>
              <a:avLst/>
              <a:gdLst/>
              <a:ahLst/>
              <a:cxnLst/>
              <a:rect l="l" t="t" r="r" b="b"/>
              <a:pathLst>
                <a:path w="5541" h="418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53"/>
                  </a:cubicBezTo>
                  <a:cubicBezTo>
                    <a:pt x="1707" y="3974"/>
                    <a:pt x="2244" y="4185"/>
                    <a:pt x="2778" y="4185"/>
                  </a:cubicBezTo>
                  <a:cubicBezTo>
                    <a:pt x="3313" y="4185"/>
                    <a:pt x="3845" y="3974"/>
                    <a:pt x="4236" y="355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9475" y="4253375"/>
              <a:ext cx="137950" cy="104050"/>
            </a:xfrm>
            <a:custGeom>
              <a:avLst/>
              <a:gdLst/>
              <a:ahLst/>
              <a:cxnLst/>
              <a:rect l="l" t="t" r="r" b="b"/>
              <a:pathLst>
                <a:path w="5518" h="4162" extrusionOk="0">
                  <a:moveTo>
                    <a:pt x="2754" y="1"/>
                  </a:moveTo>
                  <a:cubicBezTo>
                    <a:pt x="2250" y="1"/>
                    <a:pt x="1744" y="187"/>
                    <a:pt x="1345" y="567"/>
                  </a:cubicBezTo>
                  <a:cubicBezTo>
                    <a:pt x="0" y="1811"/>
                    <a:pt x="823" y="4100"/>
                    <a:pt x="2670" y="4160"/>
                  </a:cubicBezTo>
                  <a:cubicBezTo>
                    <a:pt x="2703" y="4161"/>
                    <a:pt x="2736" y="4162"/>
                    <a:pt x="2768" y="4162"/>
                  </a:cubicBezTo>
                  <a:cubicBezTo>
                    <a:pt x="4553" y="4162"/>
                    <a:pt x="5518" y="2028"/>
                    <a:pt x="4276" y="687"/>
                  </a:cubicBezTo>
                  <a:cubicBezTo>
                    <a:pt x="3874" y="232"/>
                    <a:pt x="3316" y="1"/>
                    <a:pt x="2754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651500" y="3889000"/>
              <a:ext cx="110250" cy="103725"/>
            </a:xfrm>
            <a:custGeom>
              <a:avLst/>
              <a:gdLst/>
              <a:ahLst/>
              <a:cxnLst/>
              <a:rect l="l" t="t" r="r" b="b"/>
              <a:pathLst>
                <a:path w="4410" h="4149" extrusionOk="0">
                  <a:moveTo>
                    <a:pt x="2103" y="0"/>
                  </a:moveTo>
                  <a:cubicBezTo>
                    <a:pt x="1046" y="0"/>
                    <a:pt x="28" y="815"/>
                    <a:pt x="14" y="2055"/>
                  </a:cubicBezTo>
                  <a:cubicBezTo>
                    <a:pt x="0" y="3303"/>
                    <a:pt x="1027" y="4148"/>
                    <a:pt x="2102" y="4148"/>
                  </a:cubicBezTo>
                  <a:cubicBezTo>
                    <a:pt x="2599" y="4148"/>
                    <a:pt x="3107" y="3967"/>
                    <a:pt x="3527" y="3560"/>
                  </a:cubicBezTo>
                  <a:cubicBezTo>
                    <a:pt x="4390" y="2778"/>
                    <a:pt x="4410" y="1433"/>
                    <a:pt x="3567" y="630"/>
                  </a:cubicBezTo>
                  <a:cubicBezTo>
                    <a:pt x="3145" y="195"/>
                    <a:pt x="2619" y="0"/>
                    <a:pt x="210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2999575" y="5350025"/>
              <a:ext cx="138025" cy="104275"/>
            </a:xfrm>
            <a:custGeom>
              <a:avLst/>
              <a:gdLst/>
              <a:ahLst/>
              <a:cxnLst/>
              <a:rect l="l" t="t" r="r" b="b"/>
              <a:pathLst>
                <a:path w="5521" h="4171" extrusionOk="0">
                  <a:moveTo>
                    <a:pt x="2761" y="1"/>
                  </a:moveTo>
                  <a:cubicBezTo>
                    <a:pt x="2229" y="1"/>
                    <a:pt x="1697" y="207"/>
                    <a:pt x="1306" y="618"/>
                  </a:cubicBezTo>
                  <a:cubicBezTo>
                    <a:pt x="1" y="1923"/>
                    <a:pt x="904" y="4171"/>
                    <a:pt x="2751" y="4171"/>
                  </a:cubicBezTo>
                  <a:cubicBezTo>
                    <a:pt x="4597" y="4171"/>
                    <a:pt x="5521" y="1923"/>
                    <a:pt x="4216" y="618"/>
                  </a:cubicBezTo>
                  <a:cubicBezTo>
                    <a:pt x="3825" y="207"/>
                    <a:pt x="3293" y="1"/>
                    <a:pt x="276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3364400" y="498510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67"/>
                    <a:pt x="863" y="4115"/>
                    <a:pt x="2710" y="4176"/>
                  </a:cubicBezTo>
                  <a:cubicBezTo>
                    <a:pt x="2727" y="4176"/>
                    <a:pt x="2743" y="4176"/>
                    <a:pt x="2759" y="4176"/>
                  </a:cubicBezTo>
                  <a:cubicBezTo>
                    <a:pt x="4574" y="4176"/>
                    <a:pt x="5529" y="199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3364400" y="53499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3729475" y="4985600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0"/>
                  </a:moveTo>
                  <a:cubicBezTo>
                    <a:pt x="936" y="0"/>
                    <a:pt x="1" y="2200"/>
                    <a:pt x="1274" y="3513"/>
                  </a:cubicBezTo>
                  <a:cubicBezTo>
                    <a:pt x="1672" y="3952"/>
                    <a:pt x="2216" y="4173"/>
                    <a:pt x="2760" y="4173"/>
                  </a:cubicBezTo>
                  <a:cubicBezTo>
                    <a:pt x="3285" y="4173"/>
                    <a:pt x="3810" y="3967"/>
                    <a:pt x="4205" y="3553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0"/>
                    <a:pt x="2767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3729850" y="5349975"/>
              <a:ext cx="137875" cy="104325"/>
            </a:xfrm>
            <a:custGeom>
              <a:avLst/>
              <a:gdLst/>
              <a:ahLst/>
              <a:cxnLst/>
              <a:rect l="l" t="t" r="r" b="b"/>
              <a:pathLst>
                <a:path w="5515" h="4173" extrusionOk="0">
                  <a:moveTo>
                    <a:pt x="2747" y="0"/>
                  </a:moveTo>
                  <a:cubicBezTo>
                    <a:pt x="2206" y="0"/>
                    <a:pt x="1667" y="221"/>
                    <a:pt x="1279" y="660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0"/>
                    <a:pt x="274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2269475" y="4985175"/>
              <a:ext cx="137700" cy="104450"/>
            </a:xfrm>
            <a:custGeom>
              <a:avLst/>
              <a:gdLst/>
              <a:ahLst/>
              <a:cxnLst/>
              <a:rect l="l" t="t" r="r" b="b"/>
              <a:pathLst>
                <a:path w="5508" h="4178" extrusionOk="0">
                  <a:moveTo>
                    <a:pt x="2742" y="0"/>
                  </a:moveTo>
                  <a:cubicBezTo>
                    <a:pt x="2270" y="0"/>
                    <a:pt x="1798" y="173"/>
                    <a:pt x="1405" y="519"/>
                  </a:cubicBezTo>
                  <a:cubicBezTo>
                    <a:pt x="0" y="1724"/>
                    <a:pt x="763" y="4032"/>
                    <a:pt x="2610" y="4173"/>
                  </a:cubicBezTo>
                  <a:cubicBezTo>
                    <a:pt x="2659" y="4176"/>
                    <a:pt x="2708" y="4177"/>
                    <a:pt x="2757" y="4177"/>
                  </a:cubicBezTo>
                  <a:cubicBezTo>
                    <a:pt x="4513" y="4177"/>
                    <a:pt x="5507" y="2088"/>
                    <a:pt x="4316" y="740"/>
                  </a:cubicBezTo>
                  <a:cubicBezTo>
                    <a:pt x="3878" y="248"/>
                    <a:pt x="3309" y="0"/>
                    <a:pt x="2742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263427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07"/>
                    <a:pt x="904" y="4155"/>
                    <a:pt x="2751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6" y="4176"/>
                    <a:pt x="5535" y="196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2675425" y="5350150"/>
              <a:ext cx="79300" cy="42425"/>
            </a:xfrm>
            <a:custGeom>
              <a:avLst/>
              <a:gdLst/>
              <a:ahLst/>
              <a:cxnLst/>
              <a:rect l="l" t="t" r="r" b="b"/>
              <a:pathLst>
                <a:path w="3172" h="1697" extrusionOk="0">
                  <a:moveTo>
                    <a:pt x="1128" y="1"/>
                  </a:moveTo>
                  <a:cubicBezTo>
                    <a:pt x="738" y="1"/>
                    <a:pt x="344" y="115"/>
                    <a:pt x="1" y="352"/>
                  </a:cubicBezTo>
                  <a:cubicBezTo>
                    <a:pt x="1044" y="814"/>
                    <a:pt x="2108" y="1275"/>
                    <a:pt x="3172" y="1697"/>
                  </a:cubicBezTo>
                  <a:cubicBezTo>
                    <a:pt x="3092" y="1316"/>
                    <a:pt x="2911" y="974"/>
                    <a:pt x="2650" y="693"/>
                  </a:cubicBezTo>
                  <a:cubicBezTo>
                    <a:pt x="2258" y="242"/>
                    <a:pt x="1696" y="1"/>
                    <a:pt x="112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2999075" y="49851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2" y="1"/>
                  </a:moveTo>
                  <a:cubicBezTo>
                    <a:pt x="2236" y="1"/>
                    <a:pt x="1712" y="206"/>
                    <a:pt x="1326" y="623"/>
                  </a:cubicBezTo>
                  <a:cubicBezTo>
                    <a:pt x="1" y="1928"/>
                    <a:pt x="924" y="4155"/>
                    <a:pt x="2771" y="4176"/>
                  </a:cubicBezTo>
                  <a:cubicBezTo>
                    <a:pt x="4617" y="4176"/>
                    <a:pt x="5541" y="1948"/>
                    <a:pt x="4236" y="643"/>
                  </a:cubicBezTo>
                  <a:cubicBezTo>
                    <a:pt x="3840" y="216"/>
                    <a:pt x="3300" y="1"/>
                    <a:pt x="276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4827625" y="35238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5192850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1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794" y="2"/>
                  </a:cubicBezTo>
                  <a:cubicBezTo>
                    <a:pt x="2770" y="1"/>
                    <a:pt x="2745" y="1"/>
                    <a:pt x="272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4097025" y="4618300"/>
              <a:ext cx="139000" cy="104400"/>
            </a:xfrm>
            <a:custGeom>
              <a:avLst/>
              <a:gdLst/>
              <a:ahLst/>
              <a:cxnLst/>
              <a:rect l="l" t="t" r="r" b="b"/>
              <a:pathLst>
                <a:path w="5560" h="4176" extrusionOk="0">
                  <a:moveTo>
                    <a:pt x="2771" y="0"/>
                  </a:moveTo>
                  <a:cubicBezTo>
                    <a:pt x="2246" y="0"/>
                    <a:pt x="1721" y="206"/>
                    <a:pt x="1325" y="622"/>
                  </a:cubicBezTo>
                  <a:cubicBezTo>
                    <a:pt x="0" y="1927"/>
                    <a:pt x="923" y="4155"/>
                    <a:pt x="2770" y="4175"/>
                  </a:cubicBezTo>
                  <a:cubicBezTo>
                    <a:pt x="4617" y="4175"/>
                    <a:pt x="5560" y="1947"/>
                    <a:pt x="4255" y="642"/>
                  </a:cubicBezTo>
                  <a:cubicBezTo>
                    <a:pt x="3849" y="216"/>
                    <a:pt x="3309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446232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0" y="1"/>
                  </a:moveTo>
                  <a:cubicBezTo>
                    <a:pt x="2238" y="1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55" y="221"/>
                    <a:pt x="3307" y="1"/>
                    <a:pt x="276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4844500" y="3888925"/>
              <a:ext cx="110100" cy="103625"/>
            </a:xfrm>
            <a:custGeom>
              <a:avLst/>
              <a:gdLst/>
              <a:ahLst/>
              <a:cxnLst/>
              <a:rect l="l" t="t" r="r" b="b"/>
              <a:pathLst>
                <a:path w="4404" h="4145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38"/>
                    <a:pt x="1051" y="4144"/>
                    <a:pt x="2102" y="4144"/>
                  </a:cubicBezTo>
                  <a:cubicBezTo>
                    <a:pt x="2616" y="4144"/>
                    <a:pt x="3139" y="3952"/>
                    <a:pt x="3561" y="3523"/>
                  </a:cubicBezTo>
                  <a:cubicBezTo>
                    <a:pt x="4404" y="2720"/>
                    <a:pt x="4384" y="137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520397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7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5557525" y="31585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446232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482762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3" y="4047"/>
                    <a:pt x="2610" y="4168"/>
                  </a:cubicBezTo>
                  <a:cubicBezTo>
                    <a:pt x="2667" y="4172"/>
                    <a:pt x="2724" y="4174"/>
                    <a:pt x="2780" y="4174"/>
                  </a:cubicBezTo>
                  <a:cubicBezTo>
                    <a:pt x="4522" y="4174"/>
                    <a:pt x="5502" y="2097"/>
                    <a:pt x="4316" y="756"/>
                  </a:cubicBezTo>
                  <a:cubicBezTo>
                    <a:pt x="3879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5192425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6" y="192"/>
                    <a:pt x="1366" y="582"/>
                  </a:cubicBezTo>
                  <a:cubicBezTo>
                    <a:pt x="1" y="1826"/>
                    <a:pt x="824" y="4094"/>
                    <a:pt x="2670" y="4175"/>
                  </a:cubicBezTo>
                  <a:cubicBezTo>
                    <a:pt x="2704" y="4176"/>
                    <a:pt x="2736" y="4177"/>
                    <a:pt x="2769" y="4177"/>
                  </a:cubicBezTo>
                  <a:cubicBezTo>
                    <a:pt x="4553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5557525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4827125" y="4618050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519257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555725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5193000" y="461925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5557250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6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7" y="4186"/>
                    <a:pt x="2763" y="4186"/>
                    <a:pt x="2779" y="4186"/>
                  </a:cubicBezTo>
                  <a:cubicBezTo>
                    <a:pt x="4594" y="4186"/>
                    <a:pt x="5549" y="2006"/>
                    <a:pt x="4275" y="673"/>
                  </a:cubicBezTo>
                  <a:cubicBezTo>
                    <a:pt x="3880" y="226"/>
                    <a:pt x="3329" y="0"/>
                    <a:pt x="277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5557375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410705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75" y="1"/>
                  </a:moveTo>
                  <a:cubicBezTo>
                    <a:pt x="1901" y="1"/>
                    <a:pt x="1427" y="179"/>
                    <a:pt x="1024" y="545"/>
                  </a:cubicBezTo>
                  <a:cubicBezTo>
                    <a:pt x="121" y="1268"/>
                    <a:pt x="1" y="2612"/>
                    <a:pt x="763" y="3516"/>
                  </a:cubicBezTo>
                  <a:cubicBezTo>
                    <a:pt x="1181" y="3986"/>
                    <a:pt x="1758" y="4223"/>
                    <a:pt x="2336" y="4223"/>
                  </a:cubicBezTo>
                  <a:cubicBezTo>
                    <a:pt x="2843" y="4223"/>
                    <a:pt x="3351" y="4042"/>
                    <a:pt x="3754" y="3676"/>
                  </a:cubicBezTo>
                  <a:cubicBezTo>
                    <a:pt x="4637" y="2934"/>
                    <a:pt x="4737" y="1589"/>
                    <a:pt x="3955" y="746"/>
                  </a:cubicBezTo>
                  <a:cubicBezTo>
                    <a:pt x="3507" y="254"/>
                    <a:pt x="2941" y="1"/>
                    <a:pt x="2375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410855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6" y="0"/>
                  </a:moveTo>
                  <a:cubicBezTo>
                    <a:pt x="1809" y="0"/>
                    <a:pt x="1303" y="182"/>
                    <a:pt x="884" y="587"/>
                  </a:cubicBezTo>
                  <a:cubicBezTo>
                    <a:pt x="21" y="1370"/>
                    <a:pt x="1" y="2695"/>
                    <a:pt x="844" y="3498"/>
                  </a:cubicBezTo>
                  <a:cubicBezTo>
                    <a:pt x="1263" y="3937"/>
                    <a:pt x="1790" y="4134"/>
                    <a:pt x="2308" y="4134"/>
                  </a:cubicBezTo>
                  <a:cubicBezTo>
                    <a:pt x="3354" y="4134"/>
                    <a:pt x="4363" y="3334"/>
                    <a:pt x="4376" y="2113"/>
                  </a:cubicBezTo>
                  <a:cubicBezTo>
                    <a:pt x="4404" y="850"/>
                    <a:pt x="3380" y="0"/>
                    <a:pt x="230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4479875" y="3158975"/>
              <a:ext cx="109925" cy="103575"/>
            </a:xfrm>
            <a:custGeom>
              <a:avLst/>
              <a:gdLst/>
              <a:ahLst/>
              <a:cxnLst/>
              <a:rect l="l" t="t" r="r" b="b"/>
              <a:pathLst>
                <a:path w="4397" h="4143" extrusionOk="0">
                  <a:moveTo>
                    <a:pt x="2089" y="1"/>
                  </a:moveTo>
                  <a:cubicBezTo>
                    <a:pt x="1029" y="1"/>
                    <a:pt x="14" y="821"/>
                    <a:pt x="1" y="2052"/>
                  </a:cubicBezTo>
                  <a:cubicBezTo>
                    <a:pt x="1" y="3305"/>
                    <a:pt x="1019" y="4143"/>
                    <a:pt x="2081" y="4143"/>
                  </a:cubicBezTo>
                  <a:cubicBezTo>
                    <a:pt x="2583" y="4143"/>
                    <a:pt x="3095" y="3956"/>
                    <a:pt x="3513" y="3537"/>
                  </a:cubicBezTo>
                  <a:cubicBezTo>
                    <a:pt x="4377" y="2754"/>
                    <a:pt x="4397" y="1409"/>
                    <a:pt x="3554" y="626"/>
                  </a:cubicBezTo>
                  <a:cubicBezTo>
                    <a:pt x="3128" y="194"/>
                    <a:pt x="2603" y="1"/>
                    <a:pt x="208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4108550" y="3888925"/>
              <a:ext cx="109775" cy="103625"/>
            </a:xfrm>
            <a:custGeom>
              <a:avLst/>
              <a:gdLst/>
              <a:ahLst/>
              <a:cxnLst/>
              <a:rect l="l" t="t" r="r" b="b"/>
              <a:pathLst>
                <a:path w="4391" h="4145" extrusionOk="0">
                  <a:moveTo>
                    <a:pt x="2298" y="1"/>
                  </a:moveTo>
                  <a:cubicBezTo>
                    <a:pt x="1797" y="1"/>
                    <a:pt x="1286" y="184"/>
                    <a:pt x="864" y="593"/>
                  </a:cubicBezTo>
                  <a:cubicBezTo>
                    <a:pt x="21" y="1376"/>
                    <a:pt x="1" y="2720"/>
                    <a:pt x="844" y="3523"/>
                  </a:cubicBezTo>
                  <a:cubicBezTo>
                    <a:pt x="1266" y="3952"/>
                    <a:pt x="1789" y="4144"/>
                    <a:pt x="2303" y="4144"/>
                  </a:cubicBezTo>
                  <a:cubicBezTo>
                    <a:pt x="3353" y="4144"/>
                    <a:pt x="4363" y="3338"/>
                    <a:pt x="4376" y="2098"/>
                  </a:cubicBezTo>
                  <a:cubicBezTo>
                    <a:pt x="4390" y="840"/>
                    <a:pt x="3369" y="1"/>
                    <a:pt x="229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446287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4827125" y="31595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08"/>
                    <a:pt x="1305" y="3533"/>
                  </a:cubicBezTo>
                  <a:cubicBezTo>
                    <a:pt x="1707" y="3954"/>
                    <a:pt x="2244" y="4165"/>
                    <a:pt x="2778" y="4165"/>
                  </a:cubicBezTo>
                  <a:cubicBezTo>
                    <a:pt x="3312" y="4165"/>
                    <a:pt x="3844" y="3954"/>
                    <a:pt x="4236" y="3533"/>
                  </a:cubicBezTo>
                  <a:cubicBezTo>
                    <a:pt x="5540" y="220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4097525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6" y="1"/>
                  </a:moveTo>
                  <a:cubicBezTo>
                    <a:pt x="2260" y="1"/>
                    <a:pt x="1754" y="187"/>
                    <a:pt x="1365" y="567"/>
                  </a:cubicBezTo>
                  <a:cubicBezTo>
                    <a:pt x="0" y="1811"/>
                    <a:pt x="823" y="4100"/>
                    <a:pt x="2690" y="4180"/>
                  </a:cubicBezTo>
                  <a:cubicBezTo>
                    <a:pt x="2723" y="4181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7"/>
                  </a:cubicBezTo>
                  <a:cubicBezTo>
                    <a:pt x="3894" y="232"/>
                    <a:pt x="3330" y="1"/>
                    <a:pt x="27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4474375" y="3888975"/>
              <a:ext cx="114425" cy="103425"/>
            </a:xfrm>
            <a:custGeom>
              <a:avLst/>
              <a:gdLst/>
              <a:ahLst/>
              <a:cxnLst/>
              <a:rect l="l" t="t" r="r" b="b"/>
              <a:pathLst>
                <a:path w="4577" h="4137" extrusionOk="0">
                  <a:moveTo>
                    <a:pt x="2287" y="1"/>
                  </a:moveTo>
                  <a:cubicBezTo>
                    <a:pt x="1767" y="1"/>
                    <a:pt x="1247" y="197"/>
                    <a:pt x="843" y="591"/>
                  </a:cubicBezTo>
                  <a:cubicBezTo>
                    <a:pt x="20" y="1374"/>
                    <a:pt x="0" y="2698"/>
                    <a:pt x="803" y="3521"/>
                  </a:cubicBezTo>
                  <a:cubicBezTo>
                    <a:pt x="1212" y="3930"/>
                    <a:pt x="1751" y="4136"/>
                    <a:pt x="2291" y="4136"/>
                  </a:cubicBezTo>
                  <a:cubicBezTo>
                    <a:pt x="2810" y="4136"/>
                    <a:pt x="3330" y="3945"/>
                    <a:pt x="3733" y="3561"/>
                  </a:cubicBezTo>
                  <a:cubicBezTo>
                    <a:pt x="4556" y="2759"/>
                    <a:pt x="4577" y="1454"/>
                    <a:pt x="3774" y="631"/>
                  </a:cubicBezTo>
                  <a:cubicBezTo>
                    <a:pt x="3365" y="212"/>
                    <a:pt x="2826" y="1"/>
                    <a:pt x="2287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5932575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5" y="545"/>
                  </a:cubicBezTo>
                  <a:cubicBezTo>
                    <a:pt x="10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593410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6287850" y="3158300"/>
              <a:ext cx="138375" cy="104175"/>
            </a:xfrm>
            <a:custGeom>
              <a:avLst/>
              <a:gdLst/>
              <a:ahLst/>
              <a:cxnLst/>
              <a:rect l="l" t="t" r="r" b="b"/>
              <a:pathLst>
                <a:path w="5535" h="4167" extrusionOk="0">
                  <a:moveTo>
                    <a:pt x="2769" y="1"/>
                  </a:moveTo>
                  <a:cubicBezTo>
                    <a:pt x="2246" y="1"/>
                    <a:pt x="1722" y="207"/>
                    <a:pt x="1325" y="613"/>
                  </a:cubicBezTo>
                  <a:cubicBezTo>
                    <a:pt x="1" y="1898"/>
                    <a:pt x="904" y="4146"/>
                    <a:pt x="2751" y="4166"/>
                  </a:cubicBezTo>
                  <a:cubicBezTo>
                    <a:pt x="2759" y="4166"/>
                    <a:pt x="2767" y="4166"/>
                    <a:pt x="2775" y="4166"/>
                  </a:cubicBezTo>
                  <a:cubicBezTo>
                    <a:pt x="4606" y="4166"/>
                    <a:pt x="5535" y="1952"/>
                    <a:pt x="4236" y="653"/>
                  </a:cubicBezTo>
                  <a:cubicBezTo>
                    <a:pt x="3840" y="217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5922550" y="3888225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70" y="1"/>
                  </a:moveTo>
                  <a:cubicBezTo>
                    <a:pt x="2245" y="1"/>
                    <a:pt x="1720" y="207"/>
                    <a:pt x="1325" y="621"/>
                  </a:cubicBezTo>
                  <a:cubicBezTo>
                    <a:pt x="0" y="1905"/>
                    <a:pt x="904" y="4153"/>
                    <a:pt x="2750" y="4174"/>
                  </a:cubicBezTo>
                  <a:cubicBezTo>
                    <a:pt x="2759" y="4174"/>
                    <a:pt x="2767" y="4174"/>
                    <a:pt x="2775" y="4174"/>
                  </a:cubicBezTo>
                  <a:cubicBezTo>
                    <a:pt x="4605" y="4174"/>
                    <a:pt x="5535" y="1960"/>
                    <a:pt x="4256" y="661"/>
                  </a:cubicBezTo>
                  <a:cubicBezTo>
                    <a:pt x="3857" y="222"/>
                    <a:pt x="3314" y="1"/>
                    <a:pt x="277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6287850" y="3523250"/>
              <a:ext cx="137975" cy="104575"/>
            </a:xfrm>
            <a:custGeom>
              <a:avLst/>
              <a:gdLst/>
              <a:ahLst/>
              <a:cxnLst/>
              <a:rect l="l" t="t" r="r" b="b"/>
              <a:pathLst>
                <a:path w="5519" h="4183" extrusionOk="0">
                  <a:moveTo>
                    <a:pt x="2764" y="1"/>
                  </a:moveTo>
                  <a:cubicBezTo>
                    <a:pt x="2261" y="1"/>
                    <a:pt x="1755" y="188"/>
                    <a:pt x="1366" y="567"/>
                  </a:cubicBezTo>
                  <a:cubicBezTo>
                    <a:pt x="1" y="1812"/>
                    <a:pt x="824" y="4100"/>
                    <a:pt x="2670" y="4180"/>
                  </a:cubicBezTo>
                  <a:cubicBezTo>
                    <a:pt x="2703" y="4182"/>
                    <a:pt x="2736" y="4182"/>
                    <a:pt x="2768" y="4182"/>
                  </a:cubicBezTo>
                  <a:cubicBezTo>
                    <a:pt x="4553" y="4182"/>
                    <a:pt x="5518" y="2028"/>
                    <a:pt x="4276" y="688"/>
                  </a:cubicBezTo>
                  <a:cubicBezTo>
                    <a:pt x="3885" y="233"/>
                    <a:pt x="3326" y="1"/>
                    <a:pt x="2764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5923050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4" y="1"/>
                  </a:moveTo>
                  <a:cubicBezTo>
                    <a:pt x="2260" y="1"/>
                    <a:pt x="1755" y="187"/>
                    <a:pt x="1365" y="567"/>
                  </a:cubicBezTo>
                  <a:cubicBezTo>
                    <a:pt x="1" y="1811"/>
                    <a:pt x="823" y="4100"/>
                    <a:pt x="2670" y="4180"/>
                  </a:cubicBezTo>
                  <a:cubicBezTo>
                    <a:pt x="2703" y="4181"/>
                    <a:pt x="2735" y="4182"/>
                    <a:pt x="2768" y="4182"/>
                  </a:cubicBezTo>
                  <a:cubicBezTo>
                    <a:pt x="4552" y="4182"/>
                    <a:pt x="5518" y="2028"/>
                    <a:pt x="4276" y="687"/>
                  </a:cubicBezTo>
                  <a:cubicBezTo>
                    <a:pt x="3884" y="232"/>
                    <a:pt x="3326" y="1"/>
                    <a:pt x="2764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6299400" y="388967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1907" y="1"/>
                  </a:moveTo>
                  <a:lnTo>
                    <a:pt x="1907" y="1"/>
                  </a:lnTo>
                  <a:cubicBezTo>
                    <a:pt x="1526" y="81"/>
                    <a:pt x="1144" y="282"/>
                    <a:pt x="863" y="563"/>
                  </a:cubicBezTo>
                  <a:cubicBezTo>
                    <a:pt x="121" y="1245"/>
                    <a:pt x="0" y="2349"/>
                    <a:pt x="562" y="3172"/>
                  </a:cubicBezTo>
                  <a:cubicBezTo>
                    <a:pt x="1024" y="2128"/>
                    <a:pt x="1486" y="1065"/>
                    <a:pt x="1907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4845200" y="5350075"/>
              <a:ext cx="79300" cy="43000"/>
            </a:xfrm>
            <a:custGeom>
              <a:avLst/>
              <a:gdLst/>
              <a:ahLst/>
              <a:cxnLst/>
              <a:rect l="l" t="t" r="r" b="b"/>
              <a:pathLst>
                <a:path w="3172" h="1720" extrusionOk="0">
                  <a:moveTo>
                    <a:pt x="2042" y="1"/>
                  </a:moveTo>
                  <a:cubicBezTo>
                    <a:pt x="1510" y="1"/>
                    <a:pt x="983" y="212"/>
                    <a:pt x="602" y="616"/>
                  </a:cubicBezTo>
                  <a:cubicBezTo>
                    <a:pt x="301" y="917"/>
                    <a:pt x="80" y="1299"/>
                    <a:pt x="0" y="1720"/>
                  </a:cubicBezTo>
                  <a:cubicBezTo>
                    <a:pt x="1064" y="1278"/>
                    <a:pt x="2128" y="817"/>
                    <a:pt x="3172" y="355"/>
                  </a:cubicBezTo>
                  <a:cubicBezTo>
                    <a:pt x="2830" y="116"/>
                    <a:pt x="2435" y="1"/>
                    <a:pt x="204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5192425" y="498510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80" y="0"/>
                  </a:moveTo>
                  <a:cubicBezTo>
                    <a:pt x="2259" y="0"/>
                    <a:pt x="1738" y="201"/>
                    <a:pt x="1346" y="603"/>
                  </a:cubicBezTo>
                  <a:cubicBezTo>
                    <a:pt x="1" y="1867"/>
                    <a:pt x="864" y="4115"/>
                    <a:pt x="2711" y="4176"/>
                  </a:cubicBezTo>
                  <a:cubicBezTo>
                    <a:pt x="2727" y="4176"/>
                    <a:pt x="2744" y="4176"/>
                    <a:pt x="2760" y="4176"/>
                  </a:cubicBezTo>
                  <a:cubicBezTo>
                    <a:pt x="4575" y="4176"/>
                    <a:pt x="5529" y="1996"/>
                    <a:pt x="4276" y="663"/>
                  </a:cubicBezTo>
                  <a:cubicBezTo>
                    <a:pt x="3876" y="221"/>
                    <a:pt x="3328" y="0"/>
                    <a:pt x="278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107050" y="498495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1"/>
                  </a:moveTo>
                  <a:cubicBezTo>
                    <a:pt x="1893" y="1"/>
                    <a:pt x="1424" y="174"/>
                    <a:pt x="1024" y="528"/>
                  </a:cubicBezTo>
                  <a:cubicBezTo>
                    <a:pt x="121" y="1271"/>
                    <a:pt x="1" y="2616"/>
                    <a:pt x="763" y="3499"/>
                  </a:cubicBezTo>
                  <a:cubicBezTo>
                    <a:pt x="1183" y="3972"/>
                    <a:pt x="1763" y="4215"/>
                    <a:pt x="2345" y="4215"/>
                  </a:cubicBezTo>
                  <a:cubicBezTo>
                    <a:pt x="2849" y="4215"/>
                    <a:pt x="3353" y="4032"/>
                    <a:pt x="3754" y="3660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5"/>
                    <a:pt x="2933" y="1"/>
                    <a:pt x="2364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097025" y="534990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80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8"/>
                    <a:pt x="883" y="4136"/>
                    <a:pt x="2730" y="4176"/>
                  </a:cubicBezTo>
                  <a:cubicBezTo>
                    <a:pt x="2746" y="4176"/>
                    <a:pt x="2763" y="4176"/>
                    <a:pt x="2780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8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446232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9" y="1"/>
                  </a:moveTo>
                  <a:cubicBezTo>
                    <a:pt x="2251" y="1"/>
                    <a:pt x="1722" y="206"/>
                    <a:pt x="1325" y="623"/>
                  </a:cubicBezTo>
                  <a:cubicBezTo>
                    <a:pt x="0" y="1907"/>
                    <a:pt x="904" y="4155"/>
                    <a:pt x="2750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5" y="4176"/>
                    <a:pt x="5534" y="1962"/>
                    <a:pt x="4256" y="643"/>
                  </a:cubicBezTo>
                  <a:cubicBezTo>
                    <a:pt x="3860" y="216"/>
                    <a:pt x="3320" y="1"/>
                    <a:pt x="277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462325" y="53499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4827125" y="4985100"/>
              <a:ext cx="138375" cy="103900"/>
            </a:xfrm>
            <a:custGeom>
              <a:avLst/>
              <a:gdLst/>
              <a:ahLst/>
              <a:cxnLst/>
              <a:rect l="l" t="t" r="r" b="b"/>
              <a:pathLst>
                <a:path w="5535" h="415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28"/>
                    <a:pt x="924" y="4155"/>
                    <a:pt x="2771" y="4155"/>
                  </a:cubicBezTo>
                  <a:cubicBezTo>
                    <a:pt x="2779" y="4156"/>
                    <a:pt x="2787" y="4156"/>
                    <a:pt x="2795" y="4156"/>
                  </a:cubicBezTo>
                  <a:cubicBezTo>
                    <a:pt x="4625" y="4156"/>
                    <a:pt x="5535" y="194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32"/>
          <p:cNvGrpSpPr/>
          <p:nvPr/>
        </p:nvGrpSpPr>
        <p:grpSpPr>
          <a:xfrm rot="-8521147" flipH="1">
            <a:off x="6742384" y="3345617"/>
            <a:ext cx="2712826" cy="621429"/>
            <a:chOff x="234200" y="2027925"/>
            <a:chExt cx="7146700" cy="1637100"/>
          </a:xfrm>
        </p:grpSpPr>
        <p:sp>
          <p:nvSpPr>
            <p:cNvPr id="540" name="Google Shape;540;p32"/>
            <p:cNvSpPr/>
            <p:nvPr/>
          </p:nvSpPr>
          <p:spPr>
            <a:xfrm>
              <a:off x="234200" y="3510875"/>
              <a:ext cx="311250" cy="154150"/>
            </a:xfrm>
            <a:custGeom>
              <a:avLst/>
              <a:gdLst/>
              <a:ahLst/>
              <a:cxnLst/>
              <a:rect l="l" t="t" r="r" b="b"/>
              <a:pathLst>
                <a:path w="12450" h="6166" extrusionOk="0">
                  <a:moveTo>
                    <a:pt x="5093" y="0"/>
                  </a:moveTo>
                  <a:cubicBezTo>
                    <a:pt x="4118" y="0"/>
                    <a:pt x="1659" y="898"/>
                    <a:pt x="879" y="1542"/>
                  </a:cubicBezTo>
                  <a:cubicBezTo>
                    <a:pt x="235" y="2049"/>
                    <a:pt x="1" y="2927"/>
                    <a:pt x="294" y="3708"/>
                  </a:cubicBezTo>
                  <a:cubicBezTo>
                    <a:pt x="918" y="5190"/>
                    <a:pt x="3025" y="6166"/>
                    <a:pt x="5562" y="6166"/>
                  </a:cubicBezTo>
                  <a:cubicBezTo>
                    <a:pt x="10108" y="6166"/>
                    <a:pt x="12449" y="3044"/>
                    <a:pt x="9328" y="1152"/>
                  </a:cubicBezTo>
                  <a:cubicBezTo>
                    <a:pt x="8391" y="566"/>
                    <a:pt x="6303" y="0"/>
                    <a:pt x="509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706400" y="2918875"/>
              <a:ext cx="577575" cy="299350"/>
            </a:xfrm>
            <a:custGeom>
              <a:avLst/>
              <a:gdLst/>
              <a:ahLst/>
              <a:cxnLst/>
              <a:rect l="l" t="t" r="r" b="b"/>
              <a:pathLst>
                <a:path w="23103" h="11974" extrusionOk="0">
                  <a:moveTo>
                    <a:pt x="10467" y="0"/>
                  </a:moveTo>
                  <a:cubicBezTo>
                    <a:pt x="8998" y="0"/>
                    <a:pt x="7527" y="176"/>
                    <a:pt x="6166" y="540"/>
                  </a:cubicBezTo>
                  <a:cubicBezTo>
                    <a:pt x="2303" y="1574"/>
                    <a:pt x="195" y="3388"/>
                    <a:pt x="39" y="5808"/>
                  </a:cubicBezTo>
                  <a:cubicBezTo>
                    <a:pt x="0" y="6647"/>
                    <a:pt x="117" y="7466"/>
                    <a:pt x="371" y="7895"/>
                  </a:cubicBezTo>
                  <a:lnTo>
                    <a:pt x="371" y="7915"/>
                  </a:lnTo>
                  <a:cubicBezTo>
                    <a:pt x="956" y="8910"/>
                    <a:pt x="1834" y="9690"/>
                    <a:pt x="3415" y="10510"/>
                  </a:cubicBezTo>
                  <a:cubicBezTo>
                    <a:pt x="5600" y="11681"/>
                    <a:pt x="7044" y="11973"/>
                    <a:pt x="10556" y="11973"/>
                  </a:cubicBezTo>
                  <a:cubicBezTo>
                    <a:pt x="13268" y="11973"/>
                    <a:pt x="13698" y="11934"/>
                    <a:pt x="15141" y="11486"/>
                  </a:cubicBezTo>
                  <a:cubicBezTo>
                    <a:pt x="21893" y="9456"/>
                    <a:pt x="23102" y="4403"/>
                    <a:pt x="17522" y="1535"/>
                  </a:cubicBezTo>
                  <a:cubicBezTo>
                    <a:pt x="15565" y="532"/>
                    <a:pt x="13019" y="0"/>
                    <a:pt x="1046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1324925" y="3370600"/>
              <a:ext cx="297575" cy="139600"/>
            </a:xfrm>
            <a:custGeom>
              <a:avLst/>
              <a:gdLst/>
              <a:ahLst/>
              <a:cxnLst/>
              <a:rect l="l" t="t" r="r" b="b"/>
              <a:pathLst>
                <a:path w="11903" h="5584" extrusionOk="0">
                  <a:moveTo>
                    <a:pt x="6634" y="1"/>
                  </a:moveTo>
                  <a:cubicBezTo>
                    <a:pt x="5316" y="1"/>
                    <a:pt x="3940" y="339"/>
                    <a:pt x="2615" y="1007"/>
                  </a:cubicBezTo>
                  <a:cubicBezTo>
                    <a:pt x="508" y="2060"/>
                    <a:pt x="0" y="3328"/>
                    <a:pt x="1288" y="4421"/>
                  </a:cubicBezTo>
                  <a:cubicBezTo>
                    <a:pt x="2239" y="5249"/>
                    <a:pt x="3413" y="5584"/>
                    <a:pt x="5368" y="5584"/>
                  </a:cubicBezTo>
                  <a:cubicBezTo>
                    <a:pt x="5579" y="5584"/>
                    <a:pt x="5799" y="5580"/>
                    <a:pt x="6029" y="5572"/>
                  </a:cubicBezTo>
                  <a:cubicBezTo>
                    <a:pt x="8449" y="5475"/>
                    <a:pt x="9932" y="5006"/>
                    <a:pt x="10771" y="4070"/>
                  </a:cubicBezTo>
                  <a:cubicBezTo>
                    <a:pt x="11902" y="2821"/>
                    <a:pt x="11376" y="1416"/>
                    <a:pt x="9463" y="577"/>
                  </a:cubicBezTo>
                  <a:cubicBezTo>
                    <a:pt x="8584" y="192"/>
                    <a:pt x="7625" y="1"/>
                    <a:pt x="6634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1835650" y="2826000"/>
              <a:ext cx="666825" cy="31695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2948775" y="2707475"/>
              <a:ext cx="236625" cy="119550"/>
            </a:xfrm>
            <a:custGeom>
              <a:avLst/>
              <a:gdLst/>
              <a:ahLst/>
              <a:cxnLst/>
              <a:rect l="l" t="t" r="r" b="b"/>
              <a:pathLst>
                <a:path w="9465" h="4782" extrusionOk="0">
                  <a:moveTo>
                    <a:pt x="5347" y="1"/>
                  </a:moveTo>
                  <a:cubicBezTo>
                    <a:pt x="2011" y="1"/>
                    <a:pt x="1" y="1757"/>
                    <a:pt x="1445" y="3415"/>
                  </a:cubicBezTo>
                  <a:lnTo>
                    <a:pt x="1445" y="3396"/>
                  </a:lnTo>
                  <a:cubicBezTo>
                    <a:pt x="2264" y="4332"/>
                    <a:pt x="3533" y="4781"/>
                    <a:pt x="5289" y="4781"/>
                  </a:cubicBezTo>
                  <a:cubicBezTo>
                    <a:pt x="7786" y="4781"/>
                    <a:pt x="9464" y="3825"/>
                    <a:pt x="9464" y="2381"/>
                  </a:cubicBezTo>
                  <a:cubicBezTo>
                    <a:pt x="9464" y="957"/>
                    <a:pt x="7786" y="1"/>
                    <a:pt x="534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3072675" y="3192025"/>
              <a:ext cx="529300" cy="291075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3409275" y="2154825"/>
              <a:ext cx="217575" cy="135250"/>
            </a:xfrm>
            <a:custGeom>
              <a:avLst/>
              <a:gdLst/>
              <a:ahLst/>
              <a:cxnLst/>
              <a:rect l="l" t="t" r="r" b="b"/>
              <a:pathLst>
                <a:path w="8703" h="5410" extrusionOk="0">
                  <a:moveTo>
                    <a:pt x="4839" y="0"/>
                  </a:moveTo>
                  <a:cubicBezTo>
                    <a:pt x="2556" y="0"/>
                    <a:pt x="898" y="898"/>
                    <a:pt x="781" y="2185"/>
                  </a:cubicBezTo>
                  <a:cubicBezTo>
                    <a:pt x="761" y="2576"/>
                    <a:pt x="605" y="3005"/>
                    <a:pt x="449" y="3141"/>
                  </a:cubicBezTo>
                  <a:cubicBezTo>
                    <a:pt x="0" y="3473"/>
                    <a:pt x="0" y="4156"/>
                    <a:pt x="429" y="4644"/>
                  </a:cubicBezTo>
                  <a:cubicBezTo>
                    <a:pt x="845" y="5134"/>
                    <a:pt x="1658" y="5410"/>
                    <a:pt x="2564" y="5410"/>
                  </a:cubicBezTo>
                  <a:cubicBezTo>
                    <a:pt x="2848" y="5410"/>
                    <a:pt x="3141" y="5383"/>
                    <a:pt x="3434" y="5327"/>
                  </a:cubicBezTo>
                  <a:cubicBezTo>
                    <a:pt x="3922" y="5249"/>
                    <a:pt x="4390" y="5112"/>
                    <a:pt x="4839" y="4897"/>
                  </a:cubicBezTo>
                  <a:cubicBezTo>
                    <a:pt x="5366" y="4644"/>
                    <a:pt x="5912" y="4449"/>
                    <a:pt x="6478" y="4332"/>
                  </a:cubicBezTo>
                  <a:cubicBezTo>
                    <a:pt x="7980" y="3941"/>
                    <a:pt x="8702" y="3258"/>
                    <a:pt x="8702" y="2263"/>
                  </a:cubicBezTo>
                  <a:cubicBezTo>
                    <a:pt x="8702" y="976"/>
                    <a:pt x="7024" y="0"/>
                    <a:pt x="4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3648775" y="2476625"/>
              <a:ext cx="324400" cy="168925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3804875" y="2648175"/>
              <a:ext cx="773175" cy="407800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308275" y="3203875"/>
              <a:ext cx="536600" cy="279225"/>
            </a:xfrm>
            <a:custGeom>
              <a:avLst/>
              <a:gdLst/>
              <a:ahLst/>
              <a:cxnLst/>
              <a:rect l="l" t="t" r="r" b="b"/>
              <a:pathLst>
                <a:path w="21464" h="11169" extrusionOk="0">
                  <a:moveTo>
                    <a:pt x="9628" y="0"/>
                  </a:moveTo>
                  <a:cubicBezTo>
                    <a:pt x="4599" y="0"/>
                    <a:pt x="418" y="2271"/>
                    <a:pt x="78" y="5256"/>
                  </a:cubicBezTo>
                  <a:cubicBezTo>
                    <a:pt x="0" y="5881"/>
                    <a:pt x="98" y="6524"/>
                    <a:pt x="371" y="7110"/>
                  </a:cubicBezTo>
                  <a:cubicBezTo>
                    <a:pt x="1834" y="9666"/>
                    <a:pt x="5307" y="11168"/>
                    <a:pt x="9815" y="11168"/>
                  </a:cubicBezTo>
                  <a:cubicBezTo>
                    <a:pt x="11590" y="11168"/>
                    <a:pt x="12390" y="11071"/>
                    <a:pt x="13737" y="10719"/>
                  </a:cubicBezTo>
                  <a:cubicBezTo>
                    <a:pt x="19863" y="9100"/>
                    <a:pt x="21463" y="4710"/>
                    <a:pt x="16995" y="1803"/>
                  </a:cubicBezTo>
                  <a:cubicBezTo>
                    <a:pt x="15571" y="866"/>
                    <a:pt x="12546" y="86"/>
                    <a:pt x="10127" y="8"/>
                  </a:cubicBezTo>
                  <a:cubicBezTo>
                    <a:pt x="9960" y="3"/>
                    <a:pt x="9793" y="0"/>
                    <a:pt x="962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4321925" y="2027925"/>
              <a:ext cx="564400" cy="342625"/>
            </a:xfrm>
            <a:custGeom>
              <a:avLst/>
              <a:gdLst/>
              <a:ahLst/>
              <a:cxnLst/>
              <a:rect l="l" t="t" r="r" b="b"/>
              <a:pathLst>
                <a:path w="22576" h="13705" extrusionOk="0">
                  <a:moveTo>
                    <a:pt x="12863" y="0"/>
                  </a:moveTo>
                  <a:cubicBezTo>
                    <a:pt x="12246" y="0"/>
                    <a:pt x="11944" y="127"/>
                    <a:pt x="11239" y="530"/>
                  </a:cubicBezTo>
                  <a:cubicBezTo>
                    <a:pt x="10498" y="979"/>
                    <a:pt x="9678" y="1213"/>
                    <a:pt x="8820" y="1232"/>
                  </a:cubicBezTo>
                  <a:cubicBezTo>
                    <a:pt x="5659" y="1486"/>
                    <a:pt x="2479" y="2832"/>
                    <a:pt x="996" y="4569"/>
                  </a:cubicBezTo>
                  <a:cubicBezTo>
                    <a:pt x="293" y="5388"/>
                    <a:pt x="157" y="5778"/>
                    <a:pt x="79" y="7242"/>
                  </a:cubicBezTo>
                  <a:cubicBezTo>
                    <a:pt x="1" y="8705"/>
                    <a:pt x="98" y="9134"/>
                    <a:pt x="645" y="9895"/>
                  </a:cubicBezTo>
                  <a:lnTo>
                    <a:pt x="625" y="9895"/>
                  </a:lnTo>
                  <a:cubicBezTo>
                    <a:pt x="1581" y="11261"/>
                    <a:pt x="4040" y="12608"/>
                    <a:pt x="6693" y="13212"/>
                  </a:cubicBezTo>
                  <a:cubicBezTo>
                    <a:pt x="8143" y="13541"/>
                    <a:pt x="9608" y="13704"/>
                    <a:pt x="11031" y="13704"/>
                  </a:cubicBezTo>
                  <a:cubicBezTo>
                    <a:pt x="13322" y="13704"/>
                    <a:pt x="15505" y="13282"/>
                    <a:pt x="17347" y="12451"/>
                  </a:cubicBezTo>
                  <a:cubicBezTo>
                    <a:pt x="21093" y="10754"/>
                    <a:pt x="22576" y="6988"/>
                    <a:pt x="20488" y="4510"/>
                  </a:cubicBezTo>
                  <a:cubicBezTo>
                    <a:pt x="19786" y="3710"/>
                    <a:pt x="17522" y="2208"/>
                    <a:pt x="16976" y="2208"/>
                  </a:cubicBezTo>
                  <a:cubicBezTo>
                    <a:pt x="16839" y="2208"/>
                    <a:pt x="16722" y="1974"/>
                    <a:pt x="16722" y="1701"/>
                  </a:cubicBezTo>
                  <a:cubicBezTo>
                    <a:pt x="16722" y="901"/>
                    <a:pt x="15356" y="140"/>
                    <a:pt x="13678" y="42"/>
                  </a:cubicBezTo>
                  <a:cubicBezTo>
                    <a:pt x="13345" y="16"/>
                    <a:pt x="13084" y="0"/>
                    <a:pt x="1286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256550" y="3187950"/>
              <a:ext cx="620975" cy="355425"/>
            </a:xfrm>
            <a:custGeom>
              <a:avLst/>
              <a:gdLst/>
              <a:ahLst/>
              <a:cxnLst/>
              <a:rect l="l" t="t" r="r" b="b"/>
              <a:pathLst>
                <a:path w="24839" h="14217" extrusionOk="0">
                  <a:moveTo>
                    <a:pt x="12390" y="1"/>
                  </a:moveTo>
                  <a:cubicBezTo>
                    <a:pt x="9659" y="1"/>
                    <a:pt x="9229" y="59"/>
                    <a:pt x="7376" y="547"/>
                  </a:cubicBezTo>
                  <a:cubicBezTo>
                    <a:pt x="4683" y="1288"/>
                    <a:pt x="2303" y="2596"/>
                    <a:pt x="1112" y="4020"/>
                  </a:cubicBezTo>
                  <a:cubicBezTo>
                    <a:pt x="254" y="5015"/>
                    <a:pt x="137" y="5327"/>
                    <a:pt x="78" y="6849"/>
                  </a:cubicBezTo>
                  <a:cubicBezTo>
                    <a:pt x="0" y="8254"/>
                    <a:pt x="98" y="8722"/>
                    <a:pt x="625" y="9503"/>
                  </a:cubicBezTo>
                  <a:cubicBezTo>
                    <a:pt x="2750" y="12613"/>
                    <a:pt x="7624" y="14217"/>
                    <a:pt x="12474" y="14217"/>
                  </a:cubicBezTo>
                  <a:cubicBezTo>
                    <a:pt x="16842" y="14217"/>
                    <a:pt x="21190" y="12916"/>
                    <a:pt x="23492" y="10244"/>
                  </a:cubicBezTo>
                  <a:cubicBezTo>
                    <a:pt x="24468" y="9132"/>
                    <a:pt x="24624" y="8761"/>
                    <a:pt x="24741" y="7474"/>
                  </a:cubicBezTo>
                  <a:cubicBezTo>
                    <a:pt x="24839" y="6283"/>
                    <a:pt x="24741" y="5796"/>
                    <a:pt x="24214" y="4918"/>
                  </a:cubicBezTo>
                  <a:cubicBezTo>
                    <a:pt x="23024" y="2908"/>
                    <a:pt x="20780" y="1484"/>
                    <a:pt x="17346" y="547"/>
                  </a:cubicBezTo>
                  <a:cubicBezTo>
                    <a:pt x="15551" y="59"/>
                    <a:pt x="15122" y="1"/>
                    <a:pt x="1239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5290200" y="2689950"/>
              <a:ext cx="400025" cy="215600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5925800" y="2568125"/>
              <a:ext cx="588800" cy="334100"/>
            </a:xfrm>
            <a:custGeom>
              <a:avLst/>
              <a:gdLst/>
              <a:ahLst/>
              <a:cxnLst/>
              <a:rect l="l" t="t" r="r" b="b"/>
              <a:pathLst>
                <a:path w="23552" h="13364" extrusionOk="0">
                  <a:moveTo>
                    <a:pt x="11687" y="1"/>
                  </a:moveTo>
                  <a:cubicBezTo>
                    <a:pt x="8911" y="1"/>
                    <a:pt x="6066" y="672"/>
                    <a:pt x="4020" y="1848"/>
                  </a:cubicBezTo>
                  <a:cubicBezTo>
                    <a:pt x="1249" y="3428"/>
                    <a:pt x="0" y="5906"/>
                    <a:pt x="859" y="8131"/>
                  </a:cubicBezTo>
                  <a:lnTo>
                    <a:pt x="839" y="8111"/>
                  </a:lnTo>
                  <a:lnTo>
                    <a:pt x="839" y="8111"/>
                  </a:lnTo>
                  <a:cubicBezTo>
                    <a:pt x="1639" y="10199"/>
                    <a:pt x="3864" y="11721"/>
                    <a:pt x="7551" y="12755"/>
                  </a:cubicBezTo>
                  <a:cubicBezTo>
                    <a:pt x="9437" y="13274"/>
                    <a:pt x="9881" y="13363"/>
                    <a:pt x="11835" y="13363"/>
                  </a:cubicBezTo>
                  <a:cubicBezTo>
                    <a:pt x="12084" y="13363"/>
                    <a:pt x="12359" y="13362"/>
                    <a:pt x="12663" y="13360"/>
                  </a:cubicBezTo>
                  <a:cubicBezTo>
                    <a:pt x="15161" y="13360"/>
                    <a:pt x="15707" y="13301"/>
                    <a:pt x="17288" y="12853"/>
                  </a:cubicBezTo>
                  <a:cubicBezTo>
                    <a:pt x="19551" y="12228"/>
                    <a:pt x="21561" y="11077"/>
                    <a:pt x="22673" y="9770"/>
                  </a:cubicBezTo>
                  <a:cubicBezTo>
                    <a:pt x="23473" y="8833"/>
                    <a:pt x="23551" y="8579"/>
                    <a:pt x="23551" y="6960"/>
                  </a:cubicBezTo>
                  <a:cubicBezTo>
                    <a:pt x="23551" y="5321"/>
                    <a:pt x="23473" y="5048"/>
                    <a:pt x="22693" y="4092"/>
                  </a:cubicBezTo>
                  <a:cubicBezTo>
                    <a:pt x="21151" y="2160"/>
                    <a:pt x="17288" y="502"/>
                    <a:pt x="13424" y="92"/>
                  </a:cubicBezTo>
                  <a:cubicBezTo>
                    <a:pt x="12854" y="31"/>
                    <a:pt x="12272" y="1"/>
                    <a:pt x="1168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6654075" y="3183400"/>
              <a:ext cx="688800" cy="377550"/>
            </a:xfrm>
            <a:custGeom>
              <a:avLst/>
              <a:gdLst/>
              <a:ahLst/>
              <a:cxnLst/>
              <a:rect l="l" t="t" r="r" b="b"/>
              <a:pathLst>
                <a:path w="27552" h="15102" extrusionOk="0">
                  <a:moveTo>
                    <a:pt x="13725" y="1"/>
                  </a:moveTo>
                  <a:cubicBezTo>
                    <a:pt x="9046" y="1"/>
                    <a:pt x="4460" y="1509"/>
                    <a:pt x="2147" y="4300"/>
                  </a:cubicBezTo>
                  <a:cubicBezTo>
                    <a:pt x="1503" y="5022"/>
                    <a:pt x="1054" y="5880"/>
                    <a:pt x="800" y="6817"/>
                  </a:cubicBezTo>
                  <a:cubicBezTo>
                    <a:pt x="664" y="7499"/>
                    <a:pt x="469" y="8163"/>
                    <a:pt x="254" y="8826"/>
                  </a:cubicBezTo>
                  <a:cubicBezTo>
                    <a:pt x="137" y="9099"/>
                    <a:pt x="59" y="9392"/>
                    <a:pt x="0" y="9685"/>
                  </a:cubicBezTo>
                  <a:cubicBezTo>
                    <a:pt x="20" y="9724"/>
                    <a:pt x="137" y="10114"/>
                    <a:pt x="254" y="10543"/>
                  </a:cubicBezTo>
                  <a:cubicBezTo>
                    <a:pt x="547" y="11538"/>
                    <a:pt x="1191" y="12260"/>
                    <a:pt x="2576" y="13119"/>
                  </a:cubicBezTo>
                  <a:cubicBezTo>
                    <a:pt x="4137" y="14094"/>
                    <a:pt x="6147" y="14641"/>
                    <a:pt x="9054" y="14816"/>
                  </a:cubicBezTo>
                  <a:cubicBezTo>
                    <a:pt x="10400" y="14894"/>
                    <a:pt x="12098" y="15011"/>
                    <a:pt x="12878" y="15070"/>
                  </a:cubicBezTo>
                  <a:cubicBezTo>
                    <a:pt x="13122" y="15091"/>
                    <a:pt x="13398" y="15101"/>
                    <a:pt x="13697" y="15101"/>
                  </a:cubicBezTo>
                  <a:cubicBezTo>
                    <a:pt x="15598" y="15101"/>
                    <a:pt x="18443" y="14695"/>
                    <a:pt x="20078" y="14172"/>
                  </a:cubicBezTo>
                  <a:cubicBezTo>
                    <a:pt x="24956" y="12573"/>
                    <a:pt x="27551" y="9334"/>
                    <a:pt x="26419" y="6251"/>
                  </a:cubicBezTo>
                  <a:cubicBezTo>
                    <a:pt x="25776" y="4514"/>
                    <a:pt x="24644" y="3265"/>
                    <a:pt x="22693" y="2153"/>
                  </a:cubicBezTo>
                  <a:cubicBezTo>
                    <a:pt x="20114" y="695"/>
                    <a:pt x="16898" y="1"/>
                    <a:pt x="1372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6900400" y="2703250"/>
              <a:ext cx="480500" cy="225550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" name="Google Shape;556;p32"/>
          <p:cNvSpPr/>
          <p:nvPr/>
        </p:nvSpPr>
        <p:spPr>
          <a:xfrm>
            <a:off x="1326477" y="790574"/>
            <a:ext cx="1008551" cy="964324"/>
          </a:xfrm>
          <a:custGeom>
            <a:avLst/>
            <a:gdLst/>
            <a:ahLst/>
            <a:cxnLst/>
            <a:rect l="l" t="t" r="r" b="b"/>
            <a:pathLst>
              <a:path w="217712" h="208165" extrusionOk="0">
                <a:moveTo>
                  <a:pt x="140434" y="31692"/>
                </a:moveTo>
                <a:cubicBezTo>
                  <a:pt x="140813" y="31896"/>
                  <a:pt x="141192" y="32101"/>
                  <a:pt x="141570" y="32308"/>
                </a:cubicBezTo>
                <a:lnTo>
                  <a:pt x="141570" y="32308"/>
                </a:lnTo>
                <a:cubicBezTo>
                  <a:pt x="141267" y="32144"/>
                  <a:pt x="140893" y="31941"/>
                  <a:pt x="140434" y="31692"/>
                </a:cubicBezTo>
                <a:close/>
                <a:moveTo>
                  <a:pt x="66305" y="44003"/>
                </a:moveTo>
                <a:lnTo>
                  <a:pt x="66305" y="44003"/>
                </a:lnTo>
                <a:cubicBezTo>
                  <a:pt x="66311" y="44003"/>
                  <a:pt x="65985" y="44209"/>
                  <a:pt x="64986" y="44831"/>
                </a:cubicBezTo>
                <a:cubicBezTo>
                  <a:pt x="64970" y="44841"/>
                  <a:pt x="64954" y="44850"/>
                  <a:pt x="64939" y="44860"/>
                </a:cubicBezTo>
                <a:lnTo>
                  <a:pt x="64939" y="44860"/>
                </a:lnTo>
                <a:cubicBezTo>
                  <a:pt x="65022" y="44805"/>
                  <a:pt x="65105" y="44750"/>
                  <a:pt x="65189" y="44695"/>
                </a:cubicBezTo>
                <a:cubicBezTo>
                  <a:pt x="65535" y="44471"/>
                  <a:pt x="66297" y="44003"/>
                  <a:pt x="66305" y="44003"/>
                </a:cubicBezTo>
                <a:close/>
                <a:moveTo>
                  <a:pt x="162200" y="47141"/>
                </a:moveTo>
                <a:lnTo>
                  <a:pt x="162200" y="47141"/>
                </a:lnTo>
                <a:cubicBezTo>
                  <a:pt x="162305" y="47240"/>
                  <a:pt x="162409" y="47339"/>
                  <a:pt x="162514" y="47438"/>
                </a:cubicBezTo>
                <a:lnTo>
                  <a:pt x="162200" y="47141"/>
                </a:lnTo>
                <a:close/>
                <a:moveTo>
                  <a:pt x="52681" y="54236"/>
                </a:moveTo>
                <a:cubicBezTo>
                  <a:pt x="52613" y="54299"/>
                  <a:pt x="52542" y="54365"/>
                  <a:pt x="52471" y="54432"/>
                </a:cubicBezTo>
                <a:lnTo>
                  <a:pt x="52471" y="54432"/>
                </a:lnTo>
                <a:cubicBezTo>
                  <a:pt x="52261" y="54640"/>
                  <a:pt x="52052" y="54845"/>
                  <a:pt x="51845" y="55049"/>
                </a:cubicBezTo>
                <a:lnTo>
                  <a:pt x="51845" y="55049"/>
                </a:lnTo>
                <a:cubicBezTo>
                  <a:pt x="52024" y="54876"/>
                  <a:pt x="52295" y="54614"/>
                  <a:pt x="52681" y="54236"/>
                </a:cubicBezTo>
                <a:close/>
                <a:moveTo>
                  <a:pt x="179096" y="71075"/>
                </a:moveTo>
                <a:cubicBezTo>
                  <a:pt x="179179" y="71244"/>
                  <a:pt x="179262" y="71414"/>
                  <a:pt x="179344" y="71583"/>
                </a:cubicBezTo>
                <a:lnTo>
                  <a:pt x="179096" y="71075"/>
                </a:lnTo>
                <a:close/>
                <a:moveTo>
                  <a:pt x="32341" y="86551"/>
                </a:moveTo>
                <a:lnTo>
                  <a:pt x="32138" y="87267"/>
                </a:lnTo>
                <a:lnTo>
                  <a:pt x="32138" y="87267"/>
                </a:lnTo>
                <a:cubicBezTo>
                  <a:pt x="32204" y="87028"/>
                  <a:pt x="32272" y="86789"/>
                  <a:pt x="32341" y="86551"/>
                </a:cubicBezTo>
                <a:close/>
                <a:moveTo>
                  <a:pt x="187601" y="104570"/>
                </a:moveTo>
                <a:cubicBezTo>
                  <a:pt x="187615" y="104750"/>
                  <a:pt x="187628" y="104929"/>
                  <a:pt x="187641" y="105109"/>
                </a:cubicBezTo>
                <a:lnTo>
                  <a:pt x="187601" y="104570"/>
                </a:lnTo>
                <a:close/>
                <a:moveTo>
                  <a:pt x="50560" y="157733"/>
                </a:moveTo>
                <a:lnTo>
                  <a:pt x="50871" y="158034"/>
                </a:lnTo>
                <a:lnTo>
                  <a:pt x="50871" y="158034"/>
                </a:lnTo>
                <a:cubicBezTo>
                  <a:pt x="50767" y="157934"/>
                  <a:pt x="50663" y="157834"/>
                  <a:pt x="50560" y="157733"/>
                </a:cubicBezTo>
                <a:close/>
                <a:moveTo>
                  <a:pt x="174660" y="157789"/>
                </a:moveTo>
                <a:lnTo>
                  <a:pt x="174660" y="157789"/>
                </a:lnTo>
                <a:cubicBezTo>
                  <a:pt x="174596" y="157893"/>
                  <a:pt x="174532" y="157999"/>
                  <a:pt x="174467" y="158106"/>
                </a:cubicBezTo>
                <a:lnTo>
                  <a:pt x="173926" y="158952"/>
                </a:lnTo>
                <a:cubicBezTo>
                  <a:pt x="173699" y="159315"/>
                  <a:pt x="173609" y="159459"/>
                  <a:pt x="173608" y="159459"/>
                </a:cubicBezTo>
                <a:cubicBezTo>
                  <a:pt x="173607" y="159459"/>
                  <a:pt x="174286" y="158372"/>
                  <a:pt x="174660" y="157789"/>
                </a:cubicBezTo>
                <a:close/>
                <a:moveTo>
                  <a:pt x="51687" y="158824"/>
                </a:moveTo>
                <a:lnTo>
                  <a:pt x="52591" y="159697"/>
                </a:lnTo>
                <a:cubicBezTo>
                  <a:pt x="52288" y="159408"/>
                  <a:pt x="51986" y="159117"/>
                  <a:pt x="51687" y="158824"/>
                </a:cubicBezTo>
                <a:close/>
                <a:moveTo>
                  <a:pt x="164816" y="170161"/>
                </a:moveTo>
                <a:cubicBezTo>
                  <a:pt x="164441" y="170509"/>
                  <a:pt x="164063" y="170854"/>
                  <a:pt x="163682" y="171196"/>
                </a:cubicBezTo>
                <a:lnTo>
                  <a:pt x="163682" y="171196"/>
                </a:lnTo>
                <a:cubicBezTo>
                  <a:pt x="163973" y="170931"/>
                  <a:pt x="164346" y="170591"/>
                  <a:pt x="164816" y="170161"/>
                </a:cubicBezTo>
                <a:close/>
                <a:moveTo>
                  <a:pt x="135288" y="29443"/>
                </a:moveTo>
                <a:lnTo>
                  <a:pt x="135288" y="29443"/>
                </a:lnTo>
                <a:cubicBezTo>
                  <a:pt x="136388" y="29906"/>
                  <a:pt x="137511" y="30392"/>
                  <a:pt x="138606" y="30879"/>
                </a:cubicBezTo>
                <a:cubicBezTo>
                  <a:pt x="139283" y="31184"/>
                  <a:pt x="139926" y="31522"/>
                  <a:pt x="140604" y="31827"/>
                </a:cubicBezTo>
                <a:cubicBezTo>
                  <a:pt x="140992" y="32015"/>
                  <a:pt x="141659" y="32366"/>
                  <a:pt x="142127" y="32614"/>
                </a:cubicBezTo>
                <a:lnTo>
                  <a:pt x="142127" y="32614"/>
                </a:lnTo>
                <a:cubicBezTo>
                  <a:pt x="144123" y="33714"/>
                  <a:pt x="146099" y="34852"/>
                  <a:pt x="148054" y="36094"/>
                </a:cubicBezTo>
                <a:cubicBezTo>
                  <a:pt x="152706" y="39043"/>
                  <a:pt x="157085" y="42429"/>
                  <a:pt x="161142" y="46154"/>
                </a:cubicBezTo>
                <a:lnTo>
                  <a:pt x="161142" y="46154"/>
                </a:lnTo>
                <a:cubicBezTo>
                  <a:pt x="168184" y="53118"/>
                  <a:pt x="174079" y="61156"/>
                  <a:pt x="178564" y="70007"/>
                </a:cubicBezTo>
                <a:lnTo>
                  <a:pt x="178564" y="70007"/>
                </a:lnTo>
                <a:cubicBezTo>
                  <a:pt x="183485" y="80558"/>
                  <a:pt x="186503" y="91883"/>
                  <a:pt x="187511" y="103465"/>
                </a:cubicBezTo>
                <a:lnTo>
                  <a:pt x="187511" y="103465"/>
                </a:lnTo>
                <a:cubicBezTo>
                  <a:pt x="188174" y="114583"/>
                  <a:pt x="187032" y="125716"/>
                  <a:pt x="184142" y="136460"/>
                </a:cubicBezTo>
                <a:lnTo>
                  <a:pt x="184142" y="136460"/>
                </a:lnTo>
                <a:cubicBezTo>
                  <a:pt x="182752" y="140994"/>
                  <a:pt x="181048" y="145436"/>
                  <a:pt x="179005" y="149707"/>
                </a:cubicBezTo>
                <a:cubicBezTo>
                  <a:pt x="177888" y="152044"/>
                  <a:pt x="176669" y="154347"/>
                  <a:pt x="175382" y="156616"/>
                </a:cubicBezTo>
                <a:cubicBezTo>
                  <a:pt x="175179" y="156953"/>
                  <a:pt x="174976" y="157276"/>
                  <a:pt x="174774" y="157604"/>
                </a:cubicBezTo>
                <a:lnTo>
                  <a:pt x="174774" y="157604"/>
                </a:lnTo>
                <a:cubicBezTo>
                  <a:pt x="174068" y="158609"/>
                  <a:pt x="173418" y="159641"/>
                  <a:pt x="172707" y="160612"/>
                </a:cubicBezTo>
                <a:cubicBezTo>
                  <a:pt x="171217" y="162711"/>
                  <a:pt x="169625" y="164743"/>
                  <a:pt x="167932" y="166673"/>
                </a:cubicBezTo>
                <a:cubicBezTo>
                  <a:pt x="167085" y="167621"/>
                  <a:pt x="166239" y="168570"/>
                  <a:pt x="165392" y="169484"/>
                </a:cubicBezTo>
                <a:cubicBezTo>
                  <a:pt x="164789" y="170105"/>
                  <a:pt x="163349" y="171460"/>
                  <a:pt x="162928" y="171865"/>
                </a:cubicBezTo>
                <a:lnTo>
                  <a:pt x="162928" y="171865"/>
                </a:lnTo>
                <a:cubicBezTo>
                  <a:pt x="161655" y="172980"/>
                  <a:pt x="160346" y="174056"/>
                  <a:pt x="158992" y="175072"/>
                </a:cubicBezTo>
                <a:cubicBezTo>
                  <a:pt x="157976" y="175850"/>
                  <a:pt x="156960" y="176629"/>
                  <a:pt x="155910" y="177340"/>
                </a:cubicBezTo>
                <a:cubicBezTo>
                  <a:pt x="155368" y="177713"/>
                  <a:pt x="154860" y="178052"/>
                  <a:pt x="154318" y="178424"/>
                </a:cubicBezTo>
                <a:cubicBezTo>
                  <a:pt x="154219" y="178486"/>
                  <a:pt x="154086" y="178568"/>
                  <a:pt x="153939" y="178658"/>
                </a:cubicBezTo>
                <a:lnTo>
                  <a:pt x="153939" y="178658"/>
                </a:lnTo>
                <a:cubicBezTo>
                  <a:pt x="153918" y="178671"/>
                  <a:pt x="153897" y="178683"/>
                  <a:pt x="153878" y="178695"/>
                </a:cubicBezTo>
                <a:cubicBezTo>
                  <a:pt x="153269" y="179034"/>
                  <a:pt x="152659" y="179372"/>
                  <a:pt x="152050" y="179711"/>
                </a:cubicBezTo>
                <a:cubicBezTo>
                  <a:pt x="150898" y="180320"/>
                  <a:pt x="149713" y="180930"/>
                  <a:pt x="148528" y="181472"/>
                </a:cubicBezTo>
                <a:cubicBezTo>
                  <a:pt x="147309" y="182081"/>
                  <a:pt x="146056" y="182623"/>
                  <a:pt x="144769" y="183131"/>
                </a:cubicBezTo>
                <a:cubicBezTo>
                  <a:pt x="144570" y="183213"/>
                  <a:pt x="144375" y="183295"/>
                  <a:pt x="144182" y="183375"/>
                </a:cubicBezTo>
                <a:lnTo>
                  <a:pt x="144182" y="183375"/>
                </a:lnTo>
                <a:cubicBezTo>
                  <a:pt x="141646" y="184256"/>
                  <a:pt x="139108" y="184977"/>
                  <a:pt x="136506" y="185569"/>
                </a:cubicBezTo>
                <a:cubicBezTo>
                  <a:pt x="135370" y="185840"/>
                  <a:pt x="134213" y="186045"/>
                  <a:pt x="133069" y="186272"/>
                </a:cubicBezTo>
                <a:lnTo>
                  <a:pt x="133069" y="186272"/>
                </a:lnTo>
                <a:cubicBezTo>
                  <a:pt x="132540" y="186343"/>
                  <a:pt x="132000" y="186413"/>
                  <a:pt x="131460" y="186484"/>
                </a:cubicBezTo>
                <a:cubicBezTo>
                  <a:pt x="128446" y="186822"/>
                  <a:pt x="125433" y="187025"/>
                  <a:pt x="122419" y="187093"/>
                </a:cubicBezTo>
                <a:lnTo>
                  <a:pt x="119676" y="187093"/>
                </a:lnTo>
                <a:cubicBezTo>
                  <a:pt x="118549" y="187031"/>
                  <a:pt x="117428" y="186952"/>
                  <a:pt x="116323" y="186856"/>
                </a:cubicBezTo>
                <a:cubicBezTo>
                  <a:pt x="112937" y="186585"/>
                  <a:pt x="109584" y="186145"/>
                  <a:pt x="106266" y="185603"/>
                </a:cubicBezTo>
                <a:cubicBezTo>
                  <a:pt x="104572" y="185298"/>
                  <a:pt x="102879" y="184960"/>
                  <a:pt x="101186" y="184587"/>
                </a:cubicBezTo>
                <a:lnTo>
                  <a:pt x="100025" y="184322"/>
                </a:lnTo>
                <a:lnTo>
                  <a:pt x="100025" y="184322"/>
                </a:lnTo>
                <a:cubicBezTo>
                  <a:pt x="99608" y="184215"/>
                  <a:pt x="99191" y="184104"/>
                  <a:pt x="98782" y="183978"/>
                </a:cubicBezTo>
                <a:cubicBezTo>
                  <a:pt x="94075" y="182657"/>
                  <a:pt x="89435" y="181065"/>
                  <a:pt x="84864" y="179271"/>
                </a:cubicBezTo>
                <a:cubicBezTo>
                  <a:pt x="82764" y="178458"/>
                  <a:pt x="80665" y="177544"/>
                  <a:pt x="78599" y="176629"/>
                </a:cubicBezTo>
                <a:cubicBezTo>
                  <a:pt x="77617" y="176155"/>
                  <a:pt x="76601" y="175715"/>
                  <a:pt x="75619" y="175241"/>
                </a:cubicBezTo>
                <a:lnTo>
                  <a:pt x="74296" y="174579"/>
                </a:lnTo>
                <a:lnTo>
                  <a:pt x="74296" y="174579"/>
                </a:lnTo>
                <a:cubicBezTo>
                  <a:pt x="67357" y="170848"/>
                  <a:pt x="60716" y="166590"/>
                  <a:pt x="54657" y="161458"/>
                </a:cubicBezTo>
                <a:cubicBezTo>
                  <a:pt x="53532" y="160471"/>
                  <a:pt x="52407" y="159483"/>
                  <a:pt x="51318" y="158459"/>
                </a:cubicBezTo>
                <a:lnTo>
                  <a:pt x="51318" y="158459"/>
                </a:lnTo>
                <a:cubicBezTo>
                  <a:pt x="45117" y="152297"/>
                  <a:pt x="39933" y="145203"/>
                  <a:pt x="35934" y="137444"/>
                </a:cubicBezTo>
                <a:lnTo>
                  <a:pt x="35934" y="137444"/>
                </a:lnTo>
                <a:cubicBezTo>
                  <a:pt x="32356" y="129636"/>
                  <a:pt x="30117" y="121277"/>
                  <a:pt x="29315" y="112707"/>
                </a:cubicBezTo>
                <a:lnTo>
                  <a:pt x="29315" y="112707"/>
                </a:lnTo>
                <a:cubicBezTo>
                  <a:pt x="28884" y="104538"/>
                  <a:pt x="29745" y="96333"/>
                  <a:pt x="31825" y="88419"/>
                </a:cubicBezTo>
                <a:lnTo>
                  <a:pt x="31825" y="88419"/>
                </a:lnTo>
                <a:cubicBezTo>
                  <a:pt x="33971" y="81426"/>
                  <a:pt x="36986" y="74711"/>
                  <a:pt x="40843" y="68472"/>
                </a:cubicBezTo>
                <a:lnTo>
                  <a:pt x="40843" y="68472"/>
                </a:lnTo>
                <a:cubicBezTo>
                  <a:pt x="40933" y="68338"/>
                  <a:pt x="41022" y="68202"/>
                  <a:pt x="41111" y="68062"/>
                </a:cubicBezTo>
                <a:cubicBezTo>
                  <a:pt x="41687" y="67215"/>
                  <a:pt x="42297" y="66334"/>
                  <a:pt x="42906" y="65488"/>
                </a:cubicBezTo>
                <a:cubicBezTo>
                  <a:pt x="44058" y="63896"/>
                  <a:pt x="45277" y="62338"/>
                  <a:pt x="46564" y="60815"/>
                </a:cubicBezTo>
                <a:cubicBezTo>
                  <a:pt x="47884" y="59257"/>
                  <a:pt x="49273" y="57699"/>
                  <a:pt x="50695" y="56209"/>
                </a:cubicBezTo>
                <a:cubicBezTo>
                  <a:pt x="51069" y="55815"/>
                  <a:pt x="51454" y="55433"/>
                  <a:pt x="51845" y="55049"/>
                </a:cubicBezTo>
                <a:lnTo>
                  <a:pt x="51845" y="55049"/>
                </a:lnTo>
                <a:cubicBezTo>
                  <a:pt x="51641" y="55245"/>
                  <a:pt x="51555" y="55325"/>
                  <a:pt x="51552" y="55325"/>
                </a:cubicBezTo>
                <a:cubicBezTo>
                  <a:pt x="51544" y="55325"/>
                  <a:pt x="52017" y="54858"/>
                  <a:pt x="52471" y="54432"/>
                </a:cubicBezTo>
                <a:lnTo>
                  <a:pt x="52471" y="54432"/>
                </a:lnTo>
                <a:cubicBezTo>
                  <a:pt x="52545" y="54359"/>
                  <a:pt x="52619" y="54285"/>
                  <a:pt x="52693" y="54211"/>
                </a:cubicBezTo>
                <a:cubicBezTo>
                  <a:pt x="52935" y="53969"/>
                  <a:pt x="53199" y="53726"/>
                  <a:pt x="53451" y="53484"/>
                </a:cubicBezTo>
                <a:lnTo>
                  <a:pt x="53451" y="53484"/>
                </a:lnTo>
                <a:cubicBezTo>
                  <a:pt x="53154" y="53774"/>
                  <a:pt x="52899" y="54024"/>
                  <a:pt x="52681" y="54236"/>
                </a:cubicBezTo>
                <a:lnTo>
                  <a:pt x="52681" y="54236"/>
                </a:lnTo>
                <a:cubicBezTo>
                  <a:pt x="52757" y="54167"/>
                  <a:pt x="52829" y="54101"/>
                  <a:pt x="52896" y="54042"/>
                </a:cubicBezTo>
                <a:cubicBezTo>
                  <a:pt x="55944" y="51299"/>
                  <a:pt x="59195" y="48759"/>
                  <a:pt x="62581" y="46422"/>
                </a:cubicBezTo>
                <a:cubicBezTo>
                  <a:pt x="63365" y="45910"/>
                  <a:pt x="64123" y="45397"/>
                  <a:pt x="64901" y="44884"/>
                </a:cubicBezTo>
                <a:lnTo>
                  <a:pt x="64901" y="44884"/>
                </a:lnTo>
                <a:cubicBezTo>
                  <a:pt x="64999" y="44824"/>
                  <a:pt x="65087" y="44771"/>
                  <a:pt x="65155" y="44729"/>
                </a:cubicBezTo>
                <a:cubicBezTo>
                  <a:pt x="66983" y="43679"/>
                  <a:pt x="68880" y="42664"/>
                  <a:pt x="70776" y="41682"/>
                </a:cubicBezTo>
                <a:cubicBezTo>
                  <a:pt x="72706" y="40733"/>
                  <a:pt x="74671" y="39853"/>
                  <a:pt x="76702" y="38972"/>
                </a:cubicBezTo>
                <a:cubicBezTo>
                  <a:pt x="77441" y="38677"/>
                  <a:pt x="78198" y="38399"/>
                  <a:pt x="78946" y="38101"/>
                </a:cubicBezTo>
                <a:lnTo>
                  <a:pt x="78946" y="38101"/>
                </a:lnTo>
                <a:cubicBezTo>
                  <a:pt x="79190" y="38016"/>
                  <a:pt x="79436" y="37932"/>
                  <a:pt x="79682" y="37855"/>
                </a:cubicBezTo>
                <a:cubicBezTo>
                  <a:pt x="84085" y="36365"/>
                  <a:pt x="88623" y="35180"/>
                  <a:pt x="93194" y="34333"/>
                </a:cubicBezTo>
                <a:cubicBezTo>
                  <a:pt x="93329" y="34305"/>
                  <a:pt x="93466" y="34278"/>
                  <a:pt x="93604" y="34251"/>
                </a:cubicBezTo>
                <a:lnTo>
                  <a:pt x="93604" y="34251"/>
                </a:lnTo>
                <a:lnTo>
                  <a:pt x="93736" y="34231"/>
                </a:lnTo>
                <a:cubicBezTo>
                  <a:pt x="95057" y="34028"/>
                  <a:pt x="96411" y="33825"/>
                  <a:pt x="97766" y="33690"/>
                </a:cubicBezTo>
                <a:cubicBezTo>
                  <a:pt x="100509" y="33385"/>
                  <a:pt x="103286" y="33182"/>
                  <a:pt x="106062" y="33046"/>
                </a:cubicBezTo>
                <a:cubicBezTo>
                  <a:pt x="107451" y="33012"/>
                  <a:pt x="108873" y="32978"/>
                  <a:pt x="110295" y="32978"/>
                </a:cubicBezTo>
                <a:lnTo>
                  <a:pt x="112414" y="32978"/>
                </a:lnTo>
                <a:cubicBezTo>
                  <a:pt x="115162" y="33094"/>
                  <a:pt x="117910" y="33313"/>
                  <a:pt x="120658" y="33588"/>
                </a:cubicBezTo>
                <a:cubicBezTo>
                  <a:pt x="121359" y="33656"/>
                  <a:pt x="122062" y="33690"/>
                  <a:pt x="122763" y="33690"/>
                </a:cubicBezTo>
                <a:cubicBezTo>
                  <a:pt x="125886" y="33690"/>
                  <a:pt x="128978" y="33013"/>
                  <a:pt x="131799" y="31658"/>
                </a:cubicBezTo>
                <a:cubicBezTo>
                  <a:pt x="132910" y="31110"/>
                  <a:pt x="134143" y="30351"/>
                  <a:pt x="135288" y="29443"/>
                </a:cubicBezTo>
                <a:close/>
                <a:moveTo>
                  <a:pt x="94563" y="1"/>
                </a:moveTo>
                <a:cubicBezTo>
                  <a:pt x="89887" y="1"/>
                  <a:pt x="85214" y="159"/>
                  <a:pt x="80529" y="469"/>
                </a:cubicBezTo>
                <a:cubicBezTo>
                  <a:pt x="76702" y="740"/>
                  <a:pt x="73045" y="2095"/>
                  <a:pt x="69964" y="4363"/>
                </a:cubicBezTo>
                <a:cubicBezTo>
                  <a:pt x="67796" y="6023"/>
                  <a:pt x="65189" y="9071"/>
                  <a:pt x="65053" y="11983"/>
                </a:cubicBezTo>
                <a:cubicBezTo>
                  <a:pt x="64894" y="15697"/>
                  <a:pt x="66832" y="18229"/>
                  <a:pt x="69579" y="19743"/>
                </a:cubicBezTo>
                <a:lnTo>
                  <a:pt x="69579" y="19743"/>
                </a:lnTo>
                <a:cubicBezTo>
                  <a:pt x="61356" y="22849"/>
                  <a:pt x="53489" y="26881"/>
                  <a:pt x="46056" y="31658"/>
                </a:cubicBezTo>
                <a:cubicBezTo>
                  <a:pt x="27024" y="43883"/>
                  <a:pt x="11345" y="63185"/>
                  <a:pt x="4776" y="84993"/>
                </a:cubicBezTo>
                <a:cubicBezTo>
                  <a:pt x="1321" y="96439"/>
                  <a:pt x="1" y="107581"/>
                  <a:pt x="1017" y="119501"/>
                </a:cubicBezTo>
                <a:cubicBezTo>
                  <a:pt x="1931" y="130710"/>
                  <a:pt x="5487" y="141241"/>
                  <a:pt x="10736" y="151164"/>
                </a:cubicBezTo>
                <a:cubicBezTo>
                  <a:pt x="23367" y="175038"/>
                  <a:pt x="47579" y="190954"/>
                  <a:pt x="72436" y="199962"/>
                </a:cubicBezTo>
                <a:cubicBezTo>
                  <a:pt x="86674" y="205122"/>
                  <a:pt x="101954" y="208165"/>
                  <a:pt x="117178" y="208165"/>
                </a:cubicBezTo>
                <a:cubicBezTo>
                  <a:pt x="126829" y="208165"/>
                  <a:pt x="136457" y="206942"/>
                  <a:pt x="145785" y="204262"/>
                </a:cubicBezTo>
                <a:cubicBezTo>
                  <a:pt x="165256" y="198675"/>
                  <a:pt x="182967" y="187059"/>
                  <a:pt x="195192" y="170872"/>
                </a:cubicBezTo>
                <a:cubicBezTo>
                  <a:pt x="206333" y="155972"/>
                  <a:pt x="213377" y="138397"/>
                  <a:pt x="215544" y="119941"/>
                </a:cubicBezTo>
                <a:cubicBezTo>
                  <a:pt x="217712" y="102095"/>
                  <a:pt x="215510" y="83233"/>
                  <a:pt x="208602" y="66605"/>
                </a:cubicBezTo>
                <a:cubicBezTo>
                  <a:pt x="200983" y="48217"/>
                  <a:pt x="188521" y="32369"/>
                  <a:pt x="171995" y="21160"/>
                </a:cubicBezTo>
                <a:cubicBezTo>
                  <a:pt x="151948" y="7547"/>
                  <a:pt x="127566" y="1113"/>
                  <a:pt x="103556" y="198"/>
                </a:cubicBezTo>
                <a:cubicBezTo>
                  <a:pt x="100555" y="66"/>
                  <a:pt x="97558" y="1"/>
                  <a:pt x="945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32"/>
          <p:cNvGrpSpPr/>
          <p:nvPr/>
        </p:nvGrpSpPr>
        <p:grpSpPr>
          <a:xfrm rot="10800000" flipH="1">
            <a:off x="1630638" y="300798"/>
            <a:ext cx="8589319" cy="4738713"/>
            <a:chOff x="236225" y="821275"/>
            <a:chExt cx="7149425" cy="4059550"/>
          </a:xfrm>
        </p:grpSpPr>
        <p:sp>
          <p:nvSpPr>
            <p:cNvPr id="558" name="Google Shape;558;p32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32"/>
          <p:cNvSpPr/>
          <p:nvPr/>
        </p:nvSpPr>
        <p:spPr>
          <a:xfrm rot="-8521147" flipH="1">
            <a:off x="8282986" y="3299968"/>
            <a:ext cx="293491" cy="154797"/>
          </a:xfrm>
          <a:custGeom>
            <a:avLst/>
            <a:gdLst/>
            <a:ahLst/>
            <a:cxnLst/>
            <a:rect l="l" t="t" r="r" b="b"/>
            <a:pathLst>
              <a:path w="30927" h="16312" extrusionOk="0">
                <a:moveTo>
                  <a:pt x="16294" y="1"/>
                </a:moveTo>
                <a:cubicBezTo>
                  <a:pt x="11883" y="1"/>
                  <a:pt x="9604" y="604"/>
                  <a:pt x="5717" y="2665"/>
                </a:cubicBezTo>
                <a:cubicBezTo>
                  <a:pt x="1815" y="4734"/>
                  <a:pt x="0" y="8382"/>
                  <a:pt x="1522" y="11133"/>
                </a:cubicBezTo>
                <a:cubicBezTo>
                  <a:pt x="3024" y="13826"/>
                  <a:pt x="6907" y="15719"/>
                  <a:pt x="11941" y="16245"/>
                </a:cubicBezTo>
                <a:cubicBezTo>
                  <a:pt x="12541" y="16289"/>
                  <a:pt x="13141" y="16311"/>
                  <a:pt x="13740" y="16311"/>
                </a:cubicBezTo>
                <a:cubicBezTo>
                  <a:pt x="15536" y="16311"/>
                  <a:pt x="17322" y="16114"/>
                  <a:pt x="19063" y="15719"/>
                </a:cubicBezTo>
                <a:cubicBezTo>
                  <a:pt x="20683" y="15309"/>
                  <a:pt x="25912" y="13026"/>
                  <a:pt x="27375" y="12109"/>
                </a:cubicBezTo>
                <a:cubicBezTo>
                  <a:pt x="29756" y="10587"/>
                  <a:pt x="30926" y="8246"/>
                  <a:pt x="30321" y="6197"/>
                </a:cubicBezTo>
                <a:cubicBezTo>
                  <a:pt x="29600" y="3738"/>
                  <a:pt x="26868" y="1690"/>
                  <a:pt x="22848" y="617"/>
                </a:cubicBezTo>
                <a:cubicBezTo>
                  <a:pt x="21014" y="129"/>
                  <a:pt x="20527" y="70"/>
                  <a:pt x="17385" y="12"/>
                </a:cubicBezTo>
                <a:cubicBezTo>
                  <a:pt x="17007" y="5"/>
                  <a:pt x="16643" y="1"/>
                  <a:pt x="162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2"/>
          <p:cNvSpPr/>
          <p:nvPr/>
        </p:nvSpPr>
        <p:spPr>
          <a:xfrm rot="-8521147" flipH="1">
            <a:off x="8646175" y="3191560"/>
            <a:ext cx="151846" cy="81840"/>
          </a:xfrm>
          <a:custGeom>
            <a:avLst/>
            <a:gdLst/>
            <a:ahLst/>
            <a:cxnLst/>
            <a:rect l="l" t="t" r="r" b="b"/>
            <a:pathLst>
              <a:path w="16001" h="8624" extrusionOk="0">
                <a:moveTo>
                  <a:pt x="7423" y="0"/>
                </a:moveTo>
                <a:cubicBezTo>
                  <a:pt x="4571" y="0"/>
                  <a:pt x="1645" y="987"/>
                  <a:pt x="527" y="2516"/>
                </a:cubicBezTo>
                <a:cubicBezTo>
                  <a:pt x="1" y="3219"/>
                  <a:pt x="1" y="5404"/>
                  <a:pt x="527" y="6087"/>
                </a:cubicBezTo>
                <a:cubicBezTo>
                  <a:pt x="1737" y="7648"/>
                  <a:pt x="4313" y="8623"/>
                  <a:pt x="7298" y="8623"/>
                </a:cubicBezTo>
                <a:cubicBezTo>
                  <a:pt x="9522" y="8623"/>
                  <a:pt x="11064" y="8253"/>
                  <a:pt x="12586" y="7336"/>
                </a:cubicBezTo>
                <a:cubicBezTo>
                  <a:pt x="16000" y="5306"/>
                  <a:pt x="14673" y="1541"/>
                  <a:pt x="10127" y="331"/>
                </a:cubicBezTo>
                <a:cubicBezTo>
                  <a:pt x="9277" y="105"/>
                  <a:pt x="8354" y="0"/>
                  <a:pt x="74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/>
          <p:nvPr/>
        </p:nvSpPr>
        <p:spPr>
          <a:xfrm rot="-8521147" flipH="1">
            <a:off x="8621000" y="3508103"/>
            <a:ext cx="151846" cy="81840"/>
          </a:xfrm>
          <a:custGeom>
            <a:avLst/>
            <a:gdLst/>
            <a:ahLst/>
            <a:cxnLst/>
            <a:rect l="l" t="t" r="r" b="b"/>
            <a:pathLst>
              <a:path w="16001" h="8624" extrusionOk="0">
                <a:moveTo>
                  <a:pt x="7423" y="0"/>
                </a:moveTo>
                <a:cubicBezTo>
                  <a:pt x="4571" y="0"/>
                  <a:pt x="1645" y="987"/>
                  <a:pt x="527" y="2516"/>
                </a:cubicBezTo>
                <a:cubicBezTo>
                  <a:pt x="1" y="3219"/>
                  <a:pt x="1" y="5404"/>
                  <a:pt x="527" y="6087"/>
                </a:cubicBezTo>
                <a:cubicBezTo>
                  <a:pt x="1737" y="7648"/>
                  <a:pt x="4313" y="8623"/>
                  <a:pt x="7298" y="8623"/>
                </a:cubicBezTo>
                <a:cubicBezTo>
                  <a:pt x="9522" y="8623"/>
                  <a:pt x="11064" y="8253"/>
                  <a:pt x="12586" y="7336"/>
                </a:cubicBezTo>
                <a:cubicBezTo>
                  <a:pt x="16000" y="5306"/>
                  <a:pt x="14673" y="1541"/>
                  <a:pt x="10127" y="331"/>
                </a:cubicBezTo>
                <a:cubicBezTo>
                  <a:pt x="9277" y="105"/>
                  <a:pt x="8354" y="0"/>
                  <a:pt x="74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2"/>
          <p:cNvSpPr/>
          <p:nvPr/>
        </p:nvSpPr>
        <p:spPr>
          <a:xfrm rot="-8521372" flipH="1">
            <a:off x="8487742" y="2722527"/>
            <a:ext cx="308090" cy="162498"/>
          </a:xfrm>
          <a:custGeom>
            <a:avLst/>
            <a:gdLst/>
            <a:ahLst/>
            <a:cxnLst/>
            <a:rect l="l" t="t" r="r" b="b"/>
            <a:pathLst>
              <a:path w="30927" h="16312" extrusionOk="0">
                <a:moveTo>
                  <a:pt x="16294" y="1"/>
                </a:moveTo>
                <a:cubicBezTo>
                  <a:pt x="11883" y="1"/>
                  <a:pt x="9604" y="604"/>
                  <a:pt x="5717" y="2665"/>
                </a:cubicBezTo>
                <a:cubicBezTo>
                  <a:pt x="1815" y="4734"/>
                  <a:pt x="0" y="8382"/>
                  <a:pt x="1522" y="11133"/>
                </a:cubicBezTo>
                <a:cubicBezTo>
                  <a:pt x="3024" y="13826"/>
                  <a:pt x="6907" y="15719"/>
                  <a:pt x="11941" y="16245"/>
                </a:cubicBezTo>
                <a:cubicBezTo>
                  <a:pt x="12541" y="16289"/>
                  <a:pt x="13141" y="16311"/>
                  <a:pt x="13740" y="16311"/>
                </a:cubicBezTo>
                <a:cubicBezTo>
                  <a:pt x="15536" y="16311"/>
                  <a:pt x="17322" y="16114"/>
                  <a:pt x="19063" y="15719"/>
                </a:cubicBezTo>
                <a:cubicBezTo>
                  <a:pt x="20683" y="15309"/>
                  <a:pt x="25912" y="13026"/>
                  <a:pt x="27375" y="12109"/>
                </a:cubicBezTo>
                <a:cubicBezTo>
                  <a:pt x="29756" y="10587"/>
                  <a:pt x="30926" y="8246"/>
                  <a:pt x="30321" y="6197"/>
                </a:cubicBezTo>
                <a:cubicBezTo>
                  <a:pt x="29600" y="3738"/>
                  <a:pt x="26868" y="1690"/>
                  <a:pt x="22848" y="617"/>
                </a:cubicBezTo>
                <a:cubicBezTo>
                  <a:pt x="21014" y="129"/>
                  <a:pt x="20527" y="70"/>
                  <a:pt x="17385" y="12"/>
                </a:cubicBezTo>
                <a:cubicBezTo>
                  <a:pt x="17007" y="5"/>
                  <a:pt x="16643" y="1"/>
                  <a:pt x="162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2"/>
          <p:cNvSpPr/>
          <p:nvPr/>
        </p:nvSpPr>
        <p:spPr>
          <a:xfrm>
            <a:off x="-114300" y="1445224"/>
            <a:ext cx="3248100" cy="2171400"/>
          </a:xfrm>
          <a:prstGeom prst="rect">
            <a:avLst/>
          </a:pr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2"/>
          <p:cNvSpPr/>
          <p:nvPr/>
        </p:nvSpPr>
        <p:spPr>
          <a:xfrm rot="-8520759" flipH="1">
            <a:off x="8457466" y="2961056"/>
            <a:ext cx="210916" cy="111245"/>
          </a:xfrm>
          <a:custGeom>
            <a:avLst/>
            <a:gdLst/>
            <a:ahLst/>
            <a:cxnLst/>
            <a:rect l="l" t="t" r="r" b="b"/>
            <a:pathLst>
              <a:path w="30927" h="16312" extrusionOk="0">
                <a:moveTo>
                  <a:pt x="16294" y="1"/>
                </a:moveTo>
                <a:cubicBezTo>
                  <a:pt x="11883" y="1"/>
                  <a:pt x="9604" y="604"/>
                  <a:pt x="5717" y="2665"/>
                </a:cubicBezTo>
                <a:cubicBezTo>
                  <a:pt x="1815" y="4734"/>
                  <a:pt x="0" y="8382"/>
                  <a:pt x="1522" y="11133"/>
                </a:cubicBezTo>
                <a:cubicBezTo>
                  <a:pt x="3024" y="13826"/>
                  <a:pt x="6907" y="15719"/>
                  <a:pt x="11941" y="16245"/>
                </a:cubicBezTo>
                <a:cubicBezTo>
                  <a:pt x="12541" y="16289"/>
                  <a:pt x="13141" y="16311"/>
                  <a:pt x="13740" y="16311"/>
                </a:cubicBezTo>
                <a:cubicBezTo>
                  <a:pt x="15536" y="16311"/>
                  <a:pt x="17322" y="16114"/>
                  <a:pt x="19063" y="15719"/>
                </a:cubicBezTo>
                <a:cubicBezTo>
                  <a:pt x="20683" y="15309"/>
                  <a:pt x="25912" y="13026"/>
                  <a:pt x="27375" y="12109"/>
                </a:cubicBezTo>
                <a:cubicBezTo>
                  <a:pt x="29756" y="10587"/>
                  <a:pt x="30926" y="8246"/>
                  <a:pt x="30321" y="6197"/>
                </a:cubicBezTo>
                <a:cubicBezTo>
                  <a:pt x="29600" y="3738"/>
                  <a:pt x="26868" y="1690"/>
                  <a:pt x="22848" y="617"/>
                </a:cubicBezTo>
                <a:cubicBezTo>
                  <a:pt x="21014" y="129"/>
                  <a:pt x="20527" y="70"/>
                  <a:pt x="17385" y="12"/>
                </a:cubicBezTo>
                <a:cubicBezTo>
                  <a:pt x="17007" y="5"/>
                  <a:pt x="16643" y="1"/>
                  <a:pt x="162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2"/>
          <p:cNvSpPr txBox="1">
            <a:spLocks noGrp="1"/>
          </p:cNvSpPr>
          <p:nvPr>
            <p:ph type="ctrTitle"/>
          </p:nvPr>
        </p:nvSpPr>
        <p:spPr>
          <a:xfrm flipH="1">
            <a:off x="605624" y="1587050"/>
            <a:ext cx="2276631" cy="18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000" dirty="0"/>
              <a:t>Contenido</a:t>
            </a:r>
            <a:endParaRPr dirty="0"/>
          </a:p>
        </p:txBody>
      </p:sp>
      <p:sp>
        <p:nvSpPr>
          <p:cNvPr id="567" name="Google Shape;567;p32"/>
          <p:cNvSpPr txBox="1">
            <a:spLocks noGrp="1"/>
          </p:cNvSpPr>
          <p:nvPr>
            <p:ph type="subTitle" idx="1"/>
          </p:nvPr>
        </p:nvSpPr>
        <p:spPr>
          <a:xfrm flipH="1">
            <a:off x="5316224" y="1073588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s-ES" dirty="0" err="1"/>
              <a:t>Structural</a:t>
            </a:r>
            <a:r>
              <a:rPr lang="es-ES" dirty="0"/>
              <a:t> </a:t>
            </a:r>
            <a:r>
              <a:rPr lang="es-ES" dirty="0" err="1"/>
              <a:t>Directives</a:t>
            </a:r>
            <a:endParaRPr dirty="0"/>
          </a:p>
        </p:txBody>
      </p:sp>
      <p:sp>
        <p:nvSpPr>
          <p:cNvPr id="568" name="Google Shape;568;p32"/>
          <p:cNvSpPr txBox="1">
            <a:spLocks noGrp="1"/>
          </p:cNvSpPr>
          <p:nvPr>
            <p:ph type="title" idx="5"/>
          </p:nvPr>
        </p:nvSpPr>
        <p:spPr>
          <a:xfrm flipH="1">
            <a:off x="5306474" y="867413"/>
            <a:ext cx="224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subTitle" idx="2"/>
          </p:nvPr>
        </p:nvSpPr>
        <p:spPr>
          <a:xfrm flipH="1">
            <a:off x="5354208" y="3209276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Ciclo de vida del componente</a:t>
            </a:r>
            <a:endParaRPr dirty="0"/>
          </a:p>
        </p:txBody>
      </p:sp>
      <p:sp>
        <p:nvSpPr>
          <p:cNvPr id="570" name="Google Shape;570;p32"/>
          <p:cNvSpPr txBox="1">
            <a:spLocks noGrp="1"/>
          </p:cNvSpPr>
          <p:nvPr>
            <p:ph type="title" idx="6"/>
          </p:nvPr>
        </p:nvSpPr>
        <p:spPr>
          <a:xfrm flipH="1">
            <a:off x="5306474" y="2849738"/>
            <a:ext cx="224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3"/>
          </p:nvPr>
        </p:nvSpPr>
        <p:spPr>
          <a:xfrm flipH="1">
            <a:off x="3178540" y="1073588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s-ES" dirty="0" err="1"/>
              <a:t>Attribute</a:t>
            </a:r>
            <a:r>
              <a:rPr lang="es-ES" dirty="0"/>
              <a:t> </a:t>
            </a:r>
            <a:r>
              <a:rPr lang="es-ES" dirty="0" err="1"/>
              <a:t>Directives</a:t>
            </a:r>
            <a:endParaRPr dirty="0"/>
          </a:p>
        </p:txBody>
      </p:sp>
      <p:sp>
        <p:nvSpPr>
          <p:cNvPr id="572" name="Google Shape;572;p32"/>
          <p:cNvSpPr txBox="1">
            <a:spLocks noGrp="1"/>
          </p:cNvSpPr>
          <p:nvPr>
            <p:ph type="title" idx="7"/>
          </p:nvPr>
        </p:nvSpPr>
        <p:spPr>
          <a:xfrm flipH="1">
            <a:off x="3168790" y="867413"/>
            <a:ext cx="224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4"/>
          </p:nvPr>
        </p:nvSpPr>
        <p:spPr>
          <a:xfrm flipH="1">
            <a:off x="3207115" y="3221091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Input/Output del Componente</a:t>
            </a:r>
            <a:endParaRPr dirty="0"/>
          </a:p>
        </p:txBody>
      </p:sp>
      <p:sp>
        <p:nvSpPr>
          <p:cNvPr id="574" name="Google Shape;574;p32"/>
          <p:cNvSpPr txBox="1">
            <a:spLocks noGrp="1"/>
          </p:cNvSpPr>
          <p:nvPr>
            <p:ph type="title" idx="8"/>
          </p:nvPr>
        </p:nvSpPr>
        <p:spPr>
          <a:xfrm flipH="1">
            <a:off x="3168790" y="2849738"/>
            <a:ext cx="224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9"/>
          </p:nvPr>
        </p:nvSpPr>
        <p:spPr>
          <a:xfrm flipH="1">
            <a:off x="3372340" y="16906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NgClass</a:t>
            </a:r>
            <a:r>
              <a:rPr lang="es-ES" dirty="0"/>
              <a:t>, </a:t>
            </a:r>
            <a:r>
              <a:rPr lang="es-ES" dirty="0" err="1"/>
              <a:t>NgStyle</a:t>
            </a:r>
            <a:r>
              <a:rPr lang="es-ES" dirty="0"/>
              <a:t> y otras maneras de uso</a:t>
            </a:r>
            <a:endParaRPr dirty="0"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13"/>
          </p:nvPr>
        </p:nvSpPr>
        <p:spPr>
          <a:xfrm flipH="1">
            <a:off x="5510024" y="16906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s-ES" dirty="0" err="1"/>
              <a:t>NgIf</a:t>
            </a:r>
            <a:r>
              <a:rPr lang="es-ES" dirty="0"/>
              <a:t>, </a:t>
            </a:r>
            <a:r>
              <a:rPr lang="es-ES" dirty="0" err="1"/>
              <a:t>NgFor</a:t>
            </a:r>
            <a:r>
              <a:rPr lang="es-ES" dirty="0"/>
              <a:t>, </a:t>
            </a:r>
            <a:r>
              <a:rPr lang="es-ES" dirty="0" err="1"/>
              <a:t>NgSwitch</a:t>
            </a:r>
            <a:r>
              <a:rPr lang="es-ES" dirty="0"/>
              <a:t>, </a:t>
            </a: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Sibling</a:t>
            </a:r>
            <a:r>
              <a:rPr lang="es-ES" dirty="0"/>
              <a:t> </a:t>
            </a:r>
            <a:r>
              <a:rPr lang="es-ES" dirty="0" err="1"/>
              <a:t>Structural</a:t>
            </a:r>
            <a:r>
              <a:rPr lang="es-ES" dirty="0"/>
              <a:t> </a:t>
            </a:r>
            <a:r>
              <a:rPr lang="es-ES" dirty="0" err="1"/>
              <a:t>Directives</a:t>
            </a:r>
            <a:endParaRPr dirty="0"/>
          </a:p>
        </p:txBody>
      </p:sp>
      <p:sp>
        <p:nvSpPr>
          <p:cNvPr id="577" name="Google Shape;577;p32"/>
          <p:cNvSpPr txBox="1">
            <a:spLocks noGrp="1"/>
          </p:cNvSpPr>
          <p:nvPr>
            <p:ph type="subTitle" idx="14"/>
          </p:nvPr>
        </p:nvSpPr>
        <p:spPr>
          <a:xfrm flipH="1">
            <a:off x="3381502" y="3775416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s-ES" dirty="0"/>
              <a:t>Input, output, </a:t>
            </a:r>
            <a:r>
              <a:rPr lang="es-ES" dirty="0" err="1"/>
              <a:t>changeDetection</a:t>
            </a:r>
            <a:r>
              <a:rPr lang="es-ES" dirty="0"/>
              <a:t>, , </a:t>
            </a:r>
            <a:r>
              <a:rPr lang="es-ES" dirty="0" err="1"/>
              <a:t>view</a:t>
            </a:r>
            <a:r>
              <a:rPr lang="es-ES" dirty="0"/>
              <a:t> </a:t>
            </a:r>
            <a:r>
              <a:rPr lang="es-ES" dirty="0" err="1"/>
              <a:t>Proyection</a:t>
            </a:r>
            <a:endParaRPr dirty="0"/>
          </a:p>
        </p:txBody>
      </p:sp>
      <p:sp>
        <p:nvSpPr>
          <p:cNvPr id="578" name="Google Shape;578;p32"/>
          <p:cNvSpPr txBox="1">
            <a:spLocks noGrp="1"/>
          </p:cNvSpPr>
          <p:nvPr>
            <p:ph type="subTitle" idx="15"/>
          </p:nvPr>
        </p:nvSpPr>
        <p:spPr>
          <a:xfrm flipH="1">
            <a:off x="5510024" y="3775416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Interface y funciones</a:t>
            </a:r>
            <a:endParaRPr dirty="0"/>
          </a:p>
        </p:txBody>
      </p:sp>
      <p:sp>
        <p:nvSpPr>
          <p:cNvPr id="579" name="Google Shape;579;p32"/>
          <p:cNvSpPr/>
          <p:nvPr/>
        </p:nvSpPr>
        <p:spPr>
          <a:xfrm>
            <a:off x="4052665" y="2525764"/>
            <a:ext cx="537900" cy="107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2"/>
          <p:cNvSpPr/>
          <p:nvPr/>
        </p:nvSpPr>
        <p:spPr>
          <a:xfrm>
            <a:off x="6181050" y="2525764"/>
            <a:ext cx="537900" cy="107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32"/>
          <p:cNvGrpSpPr/>
          <p:nvPr/>
        </p:nvGrpSpPr>
        <p:grpSpPr>
          <a:xfrm>
            <a:off x="1717061" y="3287095"/>
            <a:ext cx="1235990" cy="1227266"/>
            <a:chOff x="1173550" y="238600"/>
            <a:chExt cx="5252825" cy="5215750"/>
          </a:xfrm>
        </p:grpSpPr>
        <p:sp>
          <p:nvSpPr>
            <p:cNvPr id="582" name="Google Shape;582;p32"/>
            <p:cNvSpPr/>
            <p:nvPr/>
          </p:nvSpPr>
          <p:spPr>
            <a:xfrm>
              <a:off x="1903800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2268975" y="968425"/>
              <a:ext cx="138375" cy="104200"/>
            </a:xfrm>
            <a:custGeom>
              <a:avLst/>
              <a:gdLst/>
              <a:ahLst/>
              <a:cxnLst/>
              <a:rect l="l" t="t" r="r" b="b"/>
              <a:pathLst>
                <a:path w="5535" h="4168" extrusionOk="0">
                  <a:moveTo>
                    <a:pt x="2771" y="0"/>
                  </a:moveTo>
                  <a:cubicBezTo>
                    <a:pt x="2242" y="0"/>
                    <a:pt x="1714" y="206"/>
                    <a:pt x="1325" y="615"/>
                  </a:cubicBezTo>
                  <a:cubicBezTo>
                    <a:pt x="0" y="1919"/>
                    <a:pt x="924" y="4167"/>
                    <a:pt x="2770" y="4167"/>
                  </a:cubicBezTo>
                  <a:cubicBezTo>
                    <a:pt x="2778" y="4168"/>
                    <a:pt x="2787" y="4168"/>
                    <a:pt x="2795" y="4168"/>
                  </a:cubicBezTo>
                  <a:cubicBezTo>
                    <a:pt x="4625" y="4168"/>
                    <a:pt x="5534" y="1934"/>
                    <a:pt x="4236" y="635"/>
                  </a:cubicBezTo>
                  <a:cubicBezTo>
                    <a:pt x="3842" y="211"/>
                    <a:pt x="3306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2634075" y="603900"/>
              <a:ext cx="138225" cy="104375"/>
            </a:xfrm>
            <a:custGeom>
              <a:avLst/>
              <a:gdLst/>
              <a:ahLst/>
              <a:cxnLst/>
              <a:rect l="l" t="t" r="r" b="b"/>
              <a:pathLst>
                <a:path w="5529" h="4175" extrusionOk="0">
                  <a:moveTo>
                    <a:pt x="2750" y="1"/>
                  </a:moveTo>
                  <a:cubicBezTo>
                    <a:pt x="935" y="1"/>
                    <a:pt x="0" y="2201"/>
                    <a:pt x="1273" y="3514"/>
                  </a:cubicBezTo>
                  <a:cubicBezTo>
                    <a:pt x="1672" y="3953"/>
                    <a:pt x="2215" y="4174"/>
                    <a:pt x="2759" y="4174"/>
                  </a:cubicBezTo>
                  <a:cubicBezTo>
                    <a:pt x="3284" y="4174"/>
                    <a:pt x="3809" y="3968"/>
                    <a:pt x="4204" y="3554"/>
                  </a:cubicBezTo>
                  <a:cubicBezTo>
                    <a:pt x="5528" y="2290"/>
                    <a:pt x="4645" y="21"/>
                    <a:pt x="2799" y="1"/>
                  </a:cubicBezTo>
                  <a:cubicBezTo>
                    <a:pt x="2782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2999575" y="239125"/>
              <a:ext cx="137875" cy="103900"/>
            </a:xfrm>
            <a:custGeom>
              <a:avLst/>
              <a:gdLst/>
              <a:ahLst/>
              <a:cxnLst/>
              <a:rect l="l" t="t" r="r" b="b"/>
              <a:pathLst>
                <a:path w="5515" h="4156" extrusionOk="0">
                  <a:moveTo>
                    <a:pt x="2756" y="0"/>
                  </a:moveTo>
                  <a:cubicBezTo>
                    <a:pt x="2747" y="0"/>
                    <a:pt x="2739" y="0"/>
                    <a:pt x="2731" y="0"/>
                  </a:cubicBezTo>
                  <a:cubicBezTo>
                    <a:pt x="884" y="20"/>
                    <a:pt x="1" y="2248"/>
                    <a:pt x="1306" y="3533"/>
                  </a:cubicBezTo>
                  <a:cubicBezTo>
                    <a:pt x="1702" y="3949"/>
                    <a:pt x="2231" y="4155"/>
                    <a:pt x="2759" y="4155"/>
                  </a:cubicBezTo>
                  <a:cubicBezTo>
                    <a:pt x="3300" y="4155"/>
                    <a:pt x="3840" y="3939"/>
                    <a:pt x="4236" y="3513"/>
                  </a:cubicBezTo>
                  <a:cubicBezTo>
                    <a:pt x="5515" y="2194"/>
                    <a:pt x="4586" y="0"/>
                    <a:pt x="275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26342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5" y="633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3"/>
                  </a:cubicBezTo>
                  <a:cubicBezTo>
                    <a:pt x="3824" y="211"/>
                    <a:pt x="3292" y="1"/>
                    <a:pt x="276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2999575" y="603275"/>
              <a:ext cx="137575" cy="104200"/>
            </a:xfrm>
            <a:custGeom>
              <a:avLst/>
              <a:gdLst/>
              <a:ahLst/>
              <a:cxnLst/>
              <a:rect l="l" t="t" r="r" b="b"/>
              <a:pathLst>
                <a:path w="5503" h="4168" extrusionOk="0">
                  <a:moveTo>
                    <a:pt x="2736" y="1"/>
                  </a:moveTo>
                  <a:cubicBezTo>
                    <a:pt x="2265" y="1"/>
                    <a:pt x="1797" y="174"/>
                    <a:pt x="1406" y="528"/>
                  </a:cubicBezTo>
                  <a:cubicBezTo>
                    <a:pt x="1" y="1732"/>
                    <a:pt x="764" y="4041"/>
                    <a:pt x="2610" y="4161"/>
                  </a:cubicBezTo>
                  <a:cubicBezTo>
                    <a:pt x="2668" y="4166"/>
                    <a:pt x="2724" y="4168"/>
                    <a:pt x="2780" y="4168"/>
                  </a:cubicBezTo>
                  <a:cubicBezTo>
                    <a:pt x="4522" y="4168"/>
                    <a:pt x="5503" y="2091"/>
                    <a:pt x="4316" y="749"/>
                  </a:cubicBezTo>
                  <a:cubicBezTo>
                    <a:pt x="3877" y="254"/>
                    <a:pt x="3305" y="1"/>
                    <a:pt x="27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364950" y="239050"/>
              <a:ext cx="137975" cy="104075"/>
            </a:xfrm>
            <a:custGeom>
              <a:avLst/>
              <a:gdLst/>
              <a:ahLst/>
              <a:cxnLst/>
              <a:rect l="l" t="t" r="r" b="b"/>
              <a:pathLst>
                <a:path w="5519" h="4163" extrusionOk="0">
                  <a:moveTo>
                    <a:pt x="2731" y="1"/>
                  </a:moveTo>
                  <a:cubicBezTo>
                    <a:pt x="966" y="1"/>
                    <a:pt x="1" y="2135"/>
                    <a:pt x="1223" y="3476"/>
                  </a:cubicBezTo>
                  <a:cubicBezTo>
                    <a:pt x="1625" y="3930"/>
                    <a:pt x="2188" y="4162"/>
                    <a:pt x="2752" y="4162"/>
                  </a:cubicBezTo>
                  <a:cubicBezTo>
                    <a:pt x="3258" y="4162"/>
                    <a:pt x="3764" y="3976"/>
                    <a:pt x="4153" y="3596"/>
                  </a:cubicBezTo>
                  <a:cubicBezTo>
                    <a:pt x="5518" y="2331"/>
                    <a:pt x="4675" y="63"/>
                    <a:pt x="2828" y="3"/>
                  </a:cubicBezTo>
                  <a:cubicBezTo>
                    <a:pt x="2796" y="2"/>
                    <a:pt x="2763" y="1"/>
                    <a:pt x="273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29995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6" y="633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3"/>
                  </a:cubicBezTo>
                  <a:cubicBezTo>
                    <a:pt x="3825" y="211"/>
                    <a:pt x="3293" y="1"/>
                    <a:pt x="276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336467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0" y="1"/>
                  </a:moveTo>
                  <a:cubicBezTo>
                    <a:pt x="2202" y="1"/>
                    <a:pt x="1654" y="222"/>
                    <a:pt x="1254" y="664"/>
                  </a:cubicBezTo>
                  <a:cubicBezTo>
                    <a:pt x="1" y="1977"/>
                    <a:pt x="936" y="4157"/>
                    <a:pt x="2750" y="4157"/>
                  </a:cubicBezTo>
                  <a:cubicBezTo>
                    <a:pt x="2766" y="4157"/>
                    <a:pt x="2783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3729350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10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3364450" y="96867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5"/>
                    <a:pt x="1243" y="3475"/>
                  </a:cubicBezTo>
                  <a:cubicBezTo>
                    <a:pt x="1644" y="3940"/>
                    <a:pt x="2207" y="4177"/>
                    <a:pt x="2770" y="4177"/>
                  </a:cubicBezTo>
                  <a:cubicBezTo>
                    <a:pt x="3277" y="4177"/>
                    <a:pt x="3783" y="3985"/>
                    <a:pt x="4173" y="3595"/>
                  </a:cubicBezTo>
                  <a:cubicBezTo>
                    <a:pt x="5538" y="2351"/>
                    <a:pt x="4695" y="63"/>
                    <a:pt x="2848" y="3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3729200" y="603150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7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7"/>
                    <a:pt x="2763" y="4187"/>
                    <a:pt x="2780" y="4187"/>
                  </a:cubicBezTo>
                  <a:cubicBezTo>
                    <a:pt x="4594" y="4187"/>
                    <a:pt x="5529" y="2006"/>
                    <a:pt x="4276" y="674"/>
                  </a:cubicBezTo>
                  <a:cubicBezTo>
                    <a:pt x="3870" y="227"/>
                    <a:pt x="3320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3729850" y="96822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7" y="0"/>
                  </a:moveTo>
                  <a:cubicBezTo>
                    <a:pt x="2213" y="0"/>
                    <a:pt x="1670" y="221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5"/>
                  </a:cubicBezTo>
                  <a:cubicBezTo>
                    <a:pt x="4631" y="4135"/>
                    <a:pt x="5514" y="1887"/>
                    <a:pt x="4190" y="603"/>
                  </a:cubicBezTo>
                  <a:cubicBezTo>
                    <a:pt x="3798" y="201"/>
                    <a:pt x="3277" y="0"/>
                    <a:pt x="275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2269525" y="60387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95" y="83"/>
                    <a:pt x="2849" y="2"/>
                  </a:cubicBezTo>
                  <a:cubicBezTo>
                    <a:pt x="2816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2675425" y="300325"/>
              <a:ext cx="79300" cy="42550"/>
            </a:xfrm>
            <a:custGeom>
              <a:avLst/>
              <a:gdLst/>
              <a:ahLst/>
              <a:cxnLst/>
              <a:rect l="l" t="t" r="r" b="b"/>
              <a:pathLst>
                <a:path w="3172" h="1702" extrusionOk="0">
                  <a:moveTo>
                    <a:pt x="3172" y="1"/>
                  </a:moveTo>
                  <a:cubicBezTo>
                    <a:pt x="2108" y="442"/>
                    <a:pt x="1064" y="884"/>
                    <a:pt x="1" y="1346"/>
                  </a:cubicBezTo>
                  <a:cubicBezTo>
                    <a:pt x="344" y="1586"/>
                    <a:pt x="739" y="1702"/>
                    <a:pt x="1132" y="1702"/>
                  </a:cubicBezTo>
                  <a:cubicBezTo>
                    <a:pt x="1658" y="1702"/>
                    <a:pt x="2179" y="1495"/>
                    <a:pt x="2570" y="1105"/>
                  </a:cubicBezTo>
                  <a:cubicBezTo>
                    <a:pt x="2871" y="804"/>
                    <a:pt x="3092" y="422"/>
                    <a:pt x="317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252825" y="1724425"/>
              <a:ext cx="48200" cy="79325"/>
            </a:xfrm>
            <a:custGeom>
              <a:avLst/>
              <a:gdLst/>
              <a:ahLst/>
              <a:cxnLst/>
              <a:rect l="l" t="t" r="r" b="b"/>
              <a:pathLst>
                <a:path w="1928" h="3173" extrusionOk="0">
                  <a:moveTo>
                    <a:pt x="1366" y="1"/>
                  </a:moveTo>
                  <a:cubicBezTo>
                    <a:pt x="884" y="1045"/>
                    <a:pt x="442" y="2108"/>
                    <a:pt x="1" y="3172"/>
                  </a:cubicBezTo>
                  <a:cubicBezTo>
                    <a:pt x="402" y="3092"/>
                    <a:pt x="784" y="2891"/>
                    <a:pt x="1085" y="2590"/>
                  </a:cubicBezTo>
                  <a:cubicBezTo>
                    <a:pt x="1807" y="1908"/>
                    <a:pt x="1928" y="804"/>
                    <a:pt x="13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1539150" y="133552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9" y="1"/>
                  </a:moveTo>
                  <a:cubicBezTo>
                    <a:pt x="955" y="1"/>
                    <a:pt x="0" y="2181"/>
                    <a:pt x="1253" y="3514"/>
                  </a:cubicBezTo>
                  <a:cubicBezTo>
                    <a:pt x="1654" y="3956"/>
                    <a:pt x="2202" y="4176"/>
                    <a:pt x="2749" y="4176"/>
                  </a:cubicBezTo>
                  <a:cubicBezTo>
                    <a:pt x="3271" y="4176"/>
                    <a:pt x="3792" y="3976"/>
                    <a:pt x="4184" y="3574"/>
                  </a:cubicBezTo>
                  <a:cubicBezTo>
                    <a:pt x="5529" y="2289"/>
                    <a:pt x="4646" y="41"/>
                    <a:pt x="2819" y="1"/>
                  </a:cubicBezTo>
                  <a:cubicBezTo>
                    <a:pt x="2802" y="1"/>
                    <a:pt x="2786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117405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55" y="1"/>
                  </a:moveTo>
                  <a:cubicBezTo>
                    <a:pt x="2747" y="1"/>
                    <a:pt x="2739" y="1"/>
                    <a:pt x="2730" y="1"/>
                  </a:cubicBezTo>
                  <a:cubicBezTo>
                    <a:pt x="904" y="21"/>
                    <a:pt x="1" y="2269"/>
                    <a:pt x="1305" y="3553"/>
                  </a:cubicBezTo>
                  <a:cubicBezTo>
                    <a:pt x="1700" y="3967"/>
                    <a:pt x="2225" y="4173"/>
                    <a:pt x="2750" y="4173"/>
                  </a:cubicBezTo>
                  <a:cubicBezTo>
                    <a:pt x="3294" y="4173"/>
                    <a:pt x="3837" y="3952"/>
                    <a:pt x="4236" y="3513"/>
                  </a:cubicBezTo>
                  <a:cubicBezTo>
                    <a:pt x="5535" y="2214"/>
                    <a:pt x="4586" y="1"/>
                    <a:pt x="275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1550400" y="1700625"/>
              <a:ext cx="114925" cy="103350"/>
            </a:xfrm>
            <a:custGeom>
              <a:avLst/>
              <a:gdLst/>
              <a:ahLst/>
              <a:cxnLst/>
              <a:rect l="l" t="t" r="r" b="b"/>
              <a:pathLst>
                <a:path w="4597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6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1903950" y="1335525"/>
              <a:ext cx="138725" cy="104350"/>
            </a:xfrm>
            <a:custGeom>
              <a:avLst/>
              <a:gdLst/>
              <a:ahLst/>
              <a:cxnLst/>
              <a:rect l="l" t="t" r="r" b="b"/>
              <a:pathLst>
                <a:path w="554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4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1174050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153885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44" y="4099"/>
                    <a:pt x="2690" y="4180"/>
                  </a:cubicBezTo>
                  <a:cubicBezTo>
                    <a:pt x="2715" y="4180"/>
                    <a:pt x="2740" y="4181"/>
                    <a:pt x="2765" y="4181"/>
                  </a:cubicBezTo>
                  <a:cubicBezTo>
                    <a:pt x="4564" y="4181"/>
                    <a:pt x="5524" y="2033"/>
                    <a:pt x="4296" y="687"/>
                  </a:cubicBezTo>
                  <a:cubicBezTo>
                    <a:pt x="3894" y="232"/>
                    <a:pt x="3330" y="0"/>
                    <a:pt x="27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1903800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8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1174050" y="2795025"/>
              <a:ext cx="138525" cy="104125"/>
            </a:xfrm>
            <a:custGeom>
              <a:avLst/>
              <a:gdLst/>
              <a:ahLst/>
              <a:cxnLst/>
              <a:rect l="l" t="t" r="r" b="b"/>
              <a:pathLst>
                <a:path w="5541" h="4165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2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153915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3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2" y="4176"/>
                    <a:pt x="2799" y="4176"/>
                  </a:cubicBezTo>
                  <a:cubicBezTo>
                    <a:pt x="4646" y="4136"/>
                    <a:pt x="552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1903675" y="2065150"/>
              <a:ext cx="138875" cy="104400"/>
            </a:xfrm>
            <a:custGeom>
              <a:avLst/>
              <a:gdLst/>
              <a:ahLst/>
              <a:cxnLst/>
              <a:rect l="l" t="t" r="r" b="b"/>
              <a:pathLst>
                <a:path w="5555" h="4176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58" y="4176"/>
                    <a:pt x="2767" y="4176"/>
                    <a:pt x="2775" y="4176"/>
                  </a:cubicBezTo>
                  <a:cubicBezTo>
                    <a:pt x="4605" y="4176"/>
                    <a:pt x="5554" y="1982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539425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6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1903675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48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1903950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2999075" y="1700850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3375425" y="1335525"/>
              <a:ext cx="110625" cy="103700"/>
            </a:xfrm>
            <a:custGeom>
              <a:avLst/>
              <a:gdLst/>
              <a:ahLst/>
              <a:cxnLst/>
              <a:rect l="l" t="t" r="r" b="b"/>
              <a:pathLst>
                <a:path w="4425" h="4148" extrusionOk="0">
                  <a:moveTo>
                    <a:pt x="2315" y="0"/>
                  </a:moveTo>
                  <a:cubicBezTo>
                    <a:pt x="1822" y="0"/>
                    <a:pt x="1320" y="180"/>
                    <a:pt x="904" y="583"/>
                  </a:cubicBezTo>
                  <a:cubicBezTo>
                    <a:pt x="41" y="1346"/>
                    <a:pt x="1" y="2691"/>
                    <a:pt x="824" y="3494"/>
                  </a:cubicBezTo>
                  <a:cubicBezTo>
                    <a:pt x="1248" y="3945"/>
                    <a:pt x="1784" y="4148"/>
                    <a:pt x="2310" y="4148"/>
                  </a:cubicBezTo>
                  <a:cubicBezTo>
                    <a:pt x="3351" y="4148"/>
                    <a:pt x="4357" y="3355"/>
                    <a:pt x="4397" y="2129"/>
                  </a:cubicBezTo>
                  <a:cubicBezTo>
                    <a:pt x="4424" y="861"/>
                    <a:pt x="3393" y="0"/>
                    <a:pt x="231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2268975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2634275" y="24299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68" y="0"/>
                  </a:moveTo>
                  <a:cubicBezTo>
                    <a:pt x="2248" y="0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12" y="0"/>
                    <a:pt x="276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3016300" y="2065900"/>
              <a:ext cx="110275" cy="103350"/>
            </a:xfrm>
            <a:custGeom>
              <a:avLst/>
              <a:gdLst/>
              <a:ahLst/>
              <a:cxnLst/>
              <a:rect l="l" t="t" r="r" b="b"/>
              <a:pathLst>
                <a:path w="4411" h="4134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24"/>
                    <a:pt x="1053" y="4134"/>
                    <a:pt x="2104" y="4134"/>
                  </a:cubicBezTo>
                  <a:cubicBezTo>
                    <a:pt x="2620" y="4134"/>
                    <a:pt x="3145" y="3939"/>
                    <a:pt x="3567" y="3503"/>
                  </a:cubicBezTo>
                  <a:cubicBezTo>
                    <a:pt x="4410" y="2700"/>
                    <a:pt x="4390" y="135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337592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4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4" y="3462"/>
                  </a:cubicBezTo>
                  <a:cubicBezTo>
                    <a:pt x="1186" y="3907"/>
                    <a:pt x="1745" y="4134"/>
                    <a:pt x="2307" y="4134"/>
                  </a:cubicBezTo>
                  <a:cubicBezTo>
                    <a:pt x="2810" y="4134"/>
                    <a:pt x="3316" y="3952"/>
                    <a:pt x="3714" y="3582"/>
                  </a:cubicBezTo>
                  <a:cubicBezTo>
                    <a:pt x="4537" y="2819"/>
                    <a:pt x="4597" y="1495"/>
                    <a:pt x="3835" y="672"/>
                  </a:cubicBezTo>
                  <a:cubicBezTo>
                    <a:pt x="3421" y="227"/>
                    <a:pt x="2863" y="0"/>
                    <a:pt x="230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3729475" y="1335525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5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263427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0" y="191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299957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2" y="178"/>
                    <a:pt x="1406" y="537"/>
                  </a:cubicBezTo>
                  <a:cubicBezTo>
                    <a:pt x="1" y="1741"/>
                    <a:pt x="764" y="4029"/>
                    <a:pt x="2610" y="4170"/>
                  </a:cubicBezTo>
                  <a:cubicBezTo>
                    <a:pt x="2668" y="4174"/>
                    <a:pt x="2724" y="4176"/>
                    <a:pt x="2780" y="4176"/>
                  </a:cubicBezTo>
                  <a:cubicBezTo>
                    <a:pt x="4522" y="4176"/>
                    <a:pt x="5503" y="2099"/>
                    <a:pt x="4316" y="737"/>
                  </a:cubicBezTo>
                  <a:cubicBezTo>
                    <a:pt x="3882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336440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6" y="0"/>
                  </a:moveTo>
                  <a:cubicBezTo>
                    <a:pt x="2260" y="0"/>
                    <a:pt x="1754" y="187"/>
                    <a:pt x="1365" y="567"/>
                  </a:cubicBezTo>
                  <a:cubicBezTo>
                    <a:pt x="0" y="1811"/>
                    <a:pt x="823" y="4099"/>
                    <a:pt x="2670" y="4180"/>
                  </a:cubicBezTo>
                  <a:cubicBezTo>
                    <a:pt x="2695" y="4180"/>
                    <a:pt x="2720" y="4181"/>
                    <a:pt x="2744" y="4181"/>
                  </a:cubicBezTo>
                  <a:cubicBezTo>
                    <a:pt x="4544" y="4181"/>
                    <a:pt x="5523" y="2033"/>
                    <a:pt x="4296" y="687"/>
                  </a:cubicBezTo>
                  <a:cubicBezTo>
                    <a:pt x="3894" y="232"/>
                    <a:pt x="3330" y="0"/>
                    <a:pt x="276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3729850" y="1699900"/>
              <a:ext cx="137875" cy="104350"/>
            </a:xfrm>
            <a:custGeom>
              <a:avLst/>
              <a:gdLst/>
              <a:ahLst/>
              <a:cxnLst/>
              <a:rect l="l" t="t" r="r" b="b"/>
              <a:pathLst>
                <a:path w="5515" h="4174" extrusionOk="0">
                  <a:moveTo>
                    <a:pt x="2747" y="1"/>
                  </a:moveTo>
                  <a:cubicBezTo>
                    <a:pt x="2206" y="1"/>
                    <a:pt x="1667" y="221"/>
                    <a:pt x="1279" y="661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1"/>
                    <a:pt x="274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2999575" y="2795025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336467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0" y="0"/>
                  </a:moveTo>
                  <a:cubicBezTo>
                    <a:pt x="2202" y="0"/>
                    <a:pt x="1654" y="221"/>
                    <a:pt x="1254" y="663"/>
                  </a:cubicBezTo>
                  <a:cubicBezTo>
                    <a:pt x="0" y="1976"/>
                    <a:pt x="936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372920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3364450" y="279572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372920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88" y="0"/>
                  </a:moveTo>
                  <a:cubicBezTo>
                    <a:pt x="2268" y="0"/>
                    <a:pt x="1747" y="201"/>
                    <a:pt x="1345" y="603"/>
                  </a:cubicBezTo>
                  <a:cubicBezTo>
                    <a:pt x="0" y="1867"/>
                    <a:pt x="864" y="411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96"/>
                    <a:pt x="4276" y="663"/>
                  </a:cubicBezTo>
                  <a:cubicBezTo>
                    <a:pt x="3875" y="221"/>
                    <a:pt x="3332" y="0"/>
                    <a:pt x="27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3729975" y="27952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0"/>
                  </a:moveTo>
                  <a:cubicBezTo>
                    <a:pt x="2201" y="0"/>
                    <a:pt x="1662" y="216"/>
                    <a:pt x="1274" y="645"/>
                  </a:cubicBezTo>
                  <a:cubicBezTo>
                    <a:pt x="1" y="1958"/>
                    <a:pt x="916" y="4159"/>
                    <a:pt x="2730" y="4159"/>
                  </a:cubicBezTo>
                  <a:cubicBezTo>
                    <a:pt x="2747" y="4159"/>
                    <a:pt x="2763" y="4158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0"/>
                    <a:pt x="274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227900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4" y="528"/>
                  </a:cubicBezTo>
                  <a:cubicBezTo>
                    <a:pt x="12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2280525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5" y="1"/>
                  </a:moveTo>
                  <a:cubicBezTo>
                    <a:pt x="1802" y="1"/>
                    <a:pt x="1299" y="178"/>
                    <a:pt x="883" y="575"/>
                  </a:cubicBezTo>
                  <a:cubicBezTo>
                    <a:pt x="20" y="1358"/>
                    <a:pt x="0" y="2703"/>
                    <a:pt x="823" y="3506"/>
                  </a:cubicBezTo>
                  <a:cubicBezTo>
                    <a:pt x="1248" y="3944"/>
                    <a:pt x="1778" y="4141"/>
                    <a:pt x="2299" y="4141"/>
                  </a:cubicBezTo>
                  <a:cubicBezTo>
                    <a:pt x="3351" y="4141"/>
                    <a:pt x="4362" y="3337"/>
                    <a:pt x="4376" y="2101"/>
                  </a:cubicBezTo>
                  <a:cubicBezTo>
                    <a:pt x="4403" y="848"/>
                    <a:pt x="3373" y="1"/>
                    <a:pt x="22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2651500" y="1335700"/>
              <a:ext cx="109750" cy="103600"/>
            </a:xfrm>
            <a:custGeom>
              <a:avLst/>
              <a:gdLst/>
              <a:ahLst/>
              <a:cxnLst/>
              <a:rect l="l" t="t" r="r" b="b"/>
              <a:pathLst>
                <a:path w="4390" h="4144" extrusionOk="0">
                  <a:moveTo>
                    <a:pt x="2100" y="1"/>
                  </a:moveTo>
                  <a:cubicBezTo>
                    <a:pt x="1045" y="1"/>
                    <a:pt x="28" y="817"/>
                    <a:pt x="14" y="2062"/>
                  </a:cubicBezTo>
                  <a:cubicBezTo>
                    <a:pt x="1" y="3316"/>
                    <a:pt x="1024" y="4144"/>
                    <a:pt x="2091" y="4144"/>
                  </a:cubicBezTo>
                  <a:cubicBezTo>
                    <a:pt x="2594" y="4144"/>
                    <a:pt x="3108" y="3959"/>
                    <a:pt x="3527" y="3547"/>
                  </a:cubicBezTo>
                  <a:cubicBezTo>
                    <a:pt x="4390" y="2764"/>
                    <a:pt x="4390" y="1419"/>
                    <a:pt x="3547" y="616"/>
                  </a:cubicBezTo>
                  <a:cubicBezTo>
                    <a:pt x="3128" y="191"/>
                    <a:pt x="2609" y="1"/>
                    <a:pt x="210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2280525" y="2065500"/>
              <a:ext cx="109750" cy="103725"/>
            </a:xfrm>
            <a:custGeom>
              <a:avLst/>
              <a:gdLst/>
              <a:ahLst/>
              <a:cxnLst/>
              <a:rect l="l" t="t" r="r" b="b"/>
              <a:pathLst>
                <a:path w="4390" h="4149" extrusionOk="0">
                  <a:moveTo>
                    <a:pt x="2288" y="1"/>
                  </a:moveTo>
                  <a:cubicBezTo>
                    <a:pt x="1790" y="1"/>
                    <a:pt x="1283" y="182"/>
                    <a:pt x="863" y="589"/>
                  </a:cubicBezTo>
                  <a:cubicBezTo>
                    <a:pt x="20" y="1372"/>
                    <a:pt x="0" y="2716"/>
                    <a:pt x="843" y="3519"/>
                  </a:cubicBezTo>
                  <a:cubicBezTo>
                    <a:pt x="1265" y="3954"/>
                    <a:pt x="1788" y="4149"/>
                    <a:pt x="2302" y="4149"/>
                  </a:cubicBezTo>
                  <a:cubicBezTo>
                    <a:pt x="3353" y="4149"/>
                    <a:pt x="4362" y="3334"/>
                    <a:pt x="4376" y="2094"/>
                  </a:cubicBezTo>
                  <a:cubicBezTo>
                    <a:pt x="4389" y="846"/>
                    <a:pt x="3363" y="1"/>
                    <a:pt x="228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2634825" y="1700800"/>
              <a:ext cx="137975" cy="104225"/>
            </a:xfrm>
            <a:custGeom>
              <a:avLst/>
              <a:gdLst/>
              <a:ahLst/>
              <a:cxnLst/>
              <a:rect l="l" t="t" r="r" b="b"/>
              <a:pathLst>
                <a:path w="5519" h="4169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3" y="3937"/>
                    <a:pt x="2182" y="4169"/>
                    <a:pt x="2742" y="4169"/>
                  </a:cubicBezTo>
                  <a:cubicBezTo>
                    <a:pt x="3252" y="4169"/>
                    <a:pt x="3762" y="3978"/>
                    <a:pt x="4154" y="3595"/>
                  </a:cubicBezTo>
                  <a:cubicBezTo>
                    <a:pt x="5519" y="2331"/>
                    <a:pt x="4675" y="6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299907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3" y="4180"/>
                    <a:pt x="3845" y="3964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2268975" y="2429975"/>
              <a:ext cx="138450" cy="104425"/>
            </a:xfrm>
            <a:custGeom>
              <a:avLst/>
              <a:gdLst/>
              <a:ahLst/>
              <a:cxnLst/>
              <a:rect l="l" t="t" r="r" b="b"/>
              <a:pathLst>
                <a:path w="5538" h="4177" extrusionOk="0">
                  <a:moveTo>
                    <a:pt x="2776" y="1"/>
                  </a:moveTo>
                  <a:cubicBezTo>
                    <a:pt x="2272" y="1"/>
                    <a:pt x="1764" y="192"/>
                    <a:pt x="1365" y="582"/>
                  </a:cubicBezTo>
                  <a:cubicBezTo>
                    <a:pt x="0" y="1826"/>
                    <a:pt x="84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38" y="2023"/>
                    <a:pt x="4296" y="702"/>
                  </a:cubicBezTo>
                  <a:cubicBezTo>
                    <a:pt x="3894" y="237"/>
                    <a:pt x="3337" y="1"/>
                    <a:pt x="27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265150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9" y="0"/>
                    <a:pt x="28" y="804"/>
                    <a:pt x="14" y="2040"/>
                  </a:cubicBezTo>
                  <a:cubicBezTo>
                    <a:pt x="1" y="3299"/>
                    <a:pt x="1022" y="4138"/>
                    <a:pt x="2093" y="4138"/>
                  </a:cubicBezTo>
                  <a:cubicBezTo>
                    <a:pt x="2594" y="4138"/>
                    <a:pt x="3105" y="3954"/>
                    <a:pt x="3527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4097025" y="968425"/>
              <a:ext cx="138875" cy="104200"/>
            </a:xfrm>
            <a:custGeom>
              <a:avLst/>
              <a:gdLst/>
              <a:ahLst/>
              <a:cxnLst/>
              <a:rect l="l" t="t" r="r" b="b"/>
              <a:pathLst>
                <a:path w="5555" h="4168" extrusionOk="0">
                  <a:moveTo>
                    <a:pt x="2780" y="0"/>
                  </a:moveTo>
                  <a:cubicBezTo>
                    <a:pt x="2252" y="0"/>
                    <a:pt x="1724" y="206"/>
                    <a:pt x="1325" y="615"/>
                  </a:cubicBezTo>
                  <a:cubicBezTo>
                    <a:pt x="0" y="1919"/>
                    <a:pt x="923" y="4167"/>
                    <a:pt x="2770" y="4167"/>
                  </a:cubicBezTo>
                  <a:cubicBezTo>
                    <a:pt x="2778" y="4168"/>
                    <a:pt x="2786" y="4168"/>
                    <a:pt x="2795" y="4168"/>
                  </a:cubicBezTo>
                  <a:cubicBezTo>
                    <a:pt x="4625" y="4168"/>
                    <a:pt x="5554" y="1934"/>
                    <a:pt x="4255" y="635"/>
                  </a:cubicBezTo>
                  <a:cubicBezTo>
                    <a:pt x="3851" y="211"/>
                    <a:pt x="3316" y="0"/>
                    <a:pt x="278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4462600" y="603900"/>
              <a:ext cx="138250" cy="104375"/>
            </a:xfrm>
            <a:custGeom>
              <a:avLst/>
              <a:gdLst/>
              <a:ahLst/>
              <a:cxnLst/>
              <a:rect l="l" t="t" r="r" b="b"/>
              <a:pathLst>
                <a:path w="5530" h="4175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1" y="4174"/>
                    <a:pt x="2752" y="4174"/>
                  </a:cubicBezTo>
                  <a:cubicBezTo>
                    <a:pt x="3275" y="4174"/>
                    <a:pt x="3800" y="3968"/>
                    <a:pt x="4204" y="3554"/>
                  </a:cubicBezTo>
                  <a:cubicBezTo>
                    <a:pt x="5529" y="2290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4845200" y="300325"/>
              <a:ext cx="79300" cy="42625"/>
            </a:xfrm>
            <a:custGeom>
              <a:avLst/>
              <a:gdLst/>
              <a:ahLst/>
              <a:cxnLst/>
              <a:rect l="l" t="t" r="r" b="b"/>
              <a:pathLst>
                <a:path w="3172" h="1705" extrusionOk="0">
                  <a:moveTo>
                    <a:pt x="0" y="1"/>
                  </a:moveTo>
                  <a:lnTo>
                    <a:pt x="0" y="1"/>
                  </a:lnTo>
                  <a:cubicBezTo>
                    <a:pt x="80" y="422"/>
                    <a:pt x="301" y="804"/>
                    <a:pt x="602" y="1085"/>
                  </a:cubicBezTo>
                  <a:cubicBezTo>
                    <a:pt x="998" y="1492"/>
                    <a:pt x="1529" y="1704"/>
                    <a:pt x="2062" y="1704"/>
                  </a:cubicBezTo>
                  <a:cubicBezTo>
                    <a:pt x="2448" y="1704"/>
                    <a:pt x="2835" y="1593"/>
                    <a:pt x="3172" y="1366"/>
                  </a:cubicBezTo>
                  <a:cubicBezTo>
                    <a:pt x="2128" y="884"/>
                    <a:pt x="1064" y="442"/>
                    <a:pt x="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446232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1"/>
                  </a:moveTo>
                  <a:cubicBezTo>
                    <a:pt x="2228" y="1"/>
                    <a:pt x="1696" y="211"/>
                    <a:pt x="1305" y="633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3"/>
                  </a:cubicBezTo>
                  <a:cubicBezTo>
                    <a:pt x="3824" y="211"/>
                    <a:pt x="3292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4840175" y="602850"/>
              <a:ext cx="115450" cy="103525"/>
            </a:xfrm>
            <a:custGeom>
              <a:avLst/>
              <a:gdLst/>
              <a:ahLst/>
              <a:cxnLst/>
              <a:rect l="l" t="t" r="r" b="b"/>
              <a:pathLst>
                <a:path w="4618" h="4141" extrusionOk="0">
                  <a:moveTo>
                    <a:pt x="2244" y="1"/>
                  </a:moveTo>
                  <a:cubicBezTo>
                    <a:pt x="1770" y="1"/>
                    <a:pt x="1297" y="179"/>
                    <a:pt x="904" y="545"/>
                  </a:cubicBezTo>
                  <a:cubicBezTo>
                    <a:pt x="81" y="1308"/>
                    <a:pt x="0" y="2572"/>
                    <a:pt x="743" y="3415"/>
                  </a:cubicBezTo>
                  <a:cubicBezTo>
                    <a:pt x="1157" y="3897"/>
                    <a:pt x="1734" y="4141"/>
                    <a:pt x="2312" y="4141"/>
                  </a:cubicBezTo>
                  <a:cubicBezTo>
                    <a:pt x="2771" y="4141"/>
                    <a:pt x="3232" y="3987"/>
                    <a:pt x="3613" y="3676"/>
                  </a:cubicBezTo>
                  <a:cubicBezTo>
                    <a:pt x="4517" y="2954"/>
                    <a:pt x="4617" y="1609"/>
                    <a:pt x="3814" y="746"/>
                  </a:cubicBezTo>
                  <a:cubicBezTo>
                    <a:pt x="3377" y="255"/>
                    <a:pt x="2810" y="1"/>
                    <a:pt x="224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4827125" y="968475"/>
              <a:ext cx="139025" cy="104150"/>
            </a:xfrm>
            <a:custGeom>
              <a:avLst/>
              <a:gdLst/>
              <a:ahLst/>
              <a:cxnLst/>
              <a:rect l="l" t="t" r="r" b="b"/>
              <a:pathLst>
                <a:path w="5561" h="4166" extrusionOk="0">
                  <a:moveTo>
                    <a:pt x="2781" y="1"/>
                  </a:moveTo>
                  <a:cubicBezTo>
                    <a:pt x="2249" y="1"/>
                    <a:pt x="1717" y="211"/>
                    <a:pt x="1325" y="633"/>
                  </a:cubicBezTo>
                  <a:cubicBezTo>
                    <a:pt x="1" y="1917"/>
                    <a:pt x="924" y="4165"/>
                    <a:pt x="2791" y="4165"/>
                  </a:cubicBezTo>
                  <a:cubicBezTo>
                    <a:pt x="4637" y="4165"/>
                    <a:pt x="5561" y="1917"/>
                    <a:pt x="4236" y="633"/>
                  </a:cubicBezTo>
                  <a:cubicBezTo>
                    <a:pt x="3844" y="211"/>
                    <a:pt x="3312" y="1"/>
                    <a:pt x="27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519272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2" y="1"/>
                  </a:moveTo>
                  <a:cubicBezTo>
                    <a:pt x="2207" y="1"/>
                    <a:pt x="1664" y="222"/>
                    <a:pt x="1274" y="664"/>
                  </a:cubicBezTo>
                  <a:cubicBezTo>
                    <a:pt x="0" y="1977"/>
                    <a:pt x="935" y="4157"/>
                    <a:pt x="2749" y="4157"/>
                  </a:cubicBezTo>
                  <a:cubicBezTo>
                    <a:pt x="2766" y="4157"/>
                    <a:pt x="2782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5193000" y="9686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5"/>
                    <a:pt x="1222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6" y="4177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3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5557375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4097150" y="238600"/>
              <a:ext cx="138875" cy="104425"/>
            </a:xfrm>
            <a:custGeom>
              <a:avLst/>
              <a:gdLst/>
              <a:ahLst/>
              <a:cxnLst/>
              <a:rect l="l" t="t" r="r" b="b"/>
              <a:pathLst>
                <a:path w="5555" h="4177" extrusionOk="0">
                  <a:moveTo>
                    <a:pt x="2780" y="1"/>
                  </a:moveTo>
                  <a:cubicBezTo>
                    <a:pt x="950" y="1"/>
                    <a:pt x="1" y="2215"/>
                    <a:pt x="1300" y="3534"/>
                  </a:cubicBezTo>
                  <a:cubicBezTo>
                    <a:pt x="1696" y="3960"/>
                    <a:pt x="2236" y="4176"/>
                    <a:pt x="2777" y="4176"/>
                  </a:cubicBezTo>
                  <a:cubicBezTo>
                    <a:pt x="3305" y="4176"/>
                    <a:pt x="3834" y="3970"/>
                    <a:pt x="4230" y="3554"/>
                  </a:cubicBezTo>
                  <a:cubicBezTo>
                    <a:pt x="5555" y="2269"/>
                    <a:pt x="4652" y="21"/>
                    <a:pt x="2805" y="1"/>
                  </a:cubicBezTo>
                  <a:cubicBezTo>
                    <a:pt x="2797" y="1"/>
                    <a:pt x="2789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4097525" y="603300"/>
              <a:ext cx="137950" cy="104575"/>
            </a:xfrm>
            <a:custGeom>
              <a:avLst/>
              <a:gdLst/>
              <a:ahLst/>
              <a:cxnLst/>
              <a:rect l="l" t="t" r="r" b="b"/>
              <a:pathLst>
                <a:path w="5518" h="4183" extrusionOk="0">
                  <a:moveTo>
                    <a:pt x="2766" y="1"/>
                  </a:moveTo>
                  <a:cubicBezTo>
                    <a:pt x="2260" y="1"/>
                    <a:pt x="1754" y="188"/>
                    <a:pt x="1365" y="567"/>
                  </a:cubicBezTo>
                  <a:cubicBezTo>
                    <a:pt x="0" y="1812"/>
                    <a:pt x="823" y="4100"/>
                    <a:pt x="2690" y="4180"/>
                  </a:cubicBezTo>
                  <a:cubicBezTo>
                    <a:pt x="2723" y="4182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8"/>
                  </a:cubicBezTo>
                  <a:cubicBezTo>
                    <a:pt x="3894" y="233"/>
                    <a:pt x="3330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4462475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9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09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4827625" y="17008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5203475" y="1335525"/>
              <a:ext cx="110600" cy="103700"/>
            </a:xfrm>
            <a:custGeom>
              <a:avLst/>
              <a:gdLst/>
              <a:ahLst/>
              <a:cxnLst/>
              <a:rect l="l" t="t" r="r" b="b"/>
              <a:pathLst>
                <a:path w="4424" h="4148" extrusionOk="0">
                  <a:moveTo>
                    <a:pt x="2314" y="0"/>
                  </a:moveTo>
                  <a:cubicBezTo>
                    <a:pt x="1822" y="0"/>
                    <a:pt x="1319" y="180"/>
                    <a:pt x="904" y="583"/>
                  </a:cubicBezTo>
                  <a:cubicBezTo>
                    <a:pt x="41" y="1346"/>
                    <a:pt x="1" y="2691"/>
                    <a:pt x="823" y="3494"/>
                  </a:cubicBezTo>
                  <a:cubicBezTo>
                    <a:pt x="1255" y="3945"/>
                    <a:pt x="1795" y="4148"/>
                    <a:pt x="2323" y="4148"/>
                  </a:cubicBezTo>
                  <a:cubicBezTo>
                    <a:pt x="3369" y="4148"/>
                    <a:pt x="4370" y="3355"/>
                    <a:pt x="4396" y="2129"/>
                  </a:cubicBezTo>
                  <a:cubicBezTo>
                    <a:pt x="4424" y="861"/>
                    <a:pt x="3392" y="0"/>
                    <a:pt x="231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4097025" y="2795075"/>
              <a:ext cx="139000" cy="104600"/>
            </a:xfrm>
            <a:custGeom>
              <a:avLst/>
              <a:gdLst/>
              <a:ahLst/>
              <a:cxnLst/>
              <a:rect l="l" t="t" r="r" b="b"/>
              <a:pathLst>
                <a:path w="5560" h="4184" extrusionOk="0">
                  <a:moveTo>
                    <a:pt x="2781" y="1"/>
                  </a:moveTo>
                  <a:cubicBezTo>
                    <a:pt x="2252" y="1"/>
                    <a:pt x="1724" y="211"/>
                    <a:pt x="1325" y="630"/>
                  </a:cubicBezTo>
                  <a:cubicBezTo>
                    <a:pt x="0" y="1935"/>
                    <a:pt x="923" y="4163"/>
                    <a:pt x="2770" y="4183"/>
                  </a:cubicBezTo>
                  <a:cubicBezTo>
                    <a:pt x="4617" y="4183"/>
                    <a:pt x="5560" y="1955"/>
                    <a:pt x="4255" y="650"/>
                  </a:cubicBezTo>
                  <a:cubicBezTo>
                    <a:pt x="3852" y="216"/>
                    <a:pt x="3316" y="1"/>
                    <a:pt x="27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4462325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0" y="0"/>
                  </a:moveTo>
                  <a:cubicBezTo>
                    <a:pt x="2238" y="0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07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4844500" y="206590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24"/>
                    <a:pt x="1049" y="4134"/>
                    <a:pt x="2099" y="4134"/>
                  </a:cubicBezTo>
                  <a:cubicBezTo>
                    <a:pt x="2614" y="4134"/>
                    <a:pt x="3138" y="3939"/>
                    <a:pt x="3561" y="3503"/>
                  </a:cubicBezTo>
                  <a:cubicBezTo>
                    <a:pt x="4404" y="2700"/>
                    <a:pt x="4384" y="135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520397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7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5557525" y="1335525"/>
              <a:ext cx="138225" cy="104350"/>
            </a:xfrm>
            <a:custGeom>
              <a:avLst/>
              <a:gdLst/>
              <a:ahLst/>
              <a:cxnLst/>
              <a:rect l="l" t="t" r="r" b="b"/>
              <a:pathLst>
                <a:path w="552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446232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17"/>
                    <a:pt x="924" y="4165"/>
                    <a:pt x="2770" y="4165"/>
                  </a:cubicBezTo>
                  <a:cubicBezTo>
                    <a:pt x="4617" y="4165"/>
                    <a:pt x="5520" y="191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482762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5192425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24" y="4099"/>
                    <a:pt x="2670" y="4180"/>
                  </a:cubicBezTo>
                  <a:cubicBezTo>
                    <a:pt x="2695" y="4180"/>
                    <a:pt x="2720" y="4181"/>
                    <a:pt x="2745" y="4181"/>
                  </a:cubicBezTo>
                  <a:cubicBezTo>
                    <a:pt x="4544" y="4181"/>
                    <a:pt x="5524" y="2033"/>
                    <a:pt x="4296" y="687"/>
                  </a:cubicBezTo>
                  <a:cubicBezTo>
                    <a:pt x="3894" y="232"/>
                    <a:pt x="3331" y="0"/>
                    <a:pt x="27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5557375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9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4827125" y="2795025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519272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4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555725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38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5193000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5557250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49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5557525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410705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0"/>
                  </a:moveTo>
                  <a:cubicBezTo>
                    <a:pt x="1893" y="0"/>
                    <a:pt x="1424" y="174"/>
                    <a:pt x="1024" y="528"/>
                  </a:cubicBezTo>
                  <a:cubicBezTo>
                    <a:pt x="121" y="1271"/>
                    <a:pt x="1" y="2615"/>
                    <a:pt x="763" y="3499"/>
                  </a:cubicBezTo>
                  <a:cubicBezTo>
                    <a:pt x="1183" y="3972"/>
                    <a:pt x="1763" y="4214"/>
                    <a:pt x="2345" y="4214"/>
                  </a:cubicBezTo>
                  <a:cubicBezTo>
                    <a:pt x="2849" y="4214"/>
                    <a:pt x="3353" y="4032"/>
                    <a:pt x="3754" y="3659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4"/>
                    <a:pt x="2933" y="0"/>
                    <a:pt x="236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4108550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6" y="1"/>
                  </a:moveTo>
                  <a:cubicBezTo>
                    <a:pt x="1803" y="1"/>
                    <a:pt x="1300" y="178"/>
                    <a:pt x="884" y="575"/>
                  </a:cubicBezTo>
                  <a:cubicBezTo>
                    <a:pt x="21" y="1358"/>
                    <a:pt x="1" y="2703"/>
                    <a:pt x="844" y="3506"/>
                  </a:cubicBezTo>
                  <a:cubicBezTo>
                    <a:pt x="1262" y="3944"/>
                    <a:pt x="1788" y="4141"/>
                    <a:pt x="2306" y="4141"/>
                  </a:cubicBezTo>
                  <a:cubicBezTo>
                    <a:pt x="3352" y="4141"/>
                    <a:pt x="4363" y="3337"/>
                    <a:pt x="4376" y="2101"/>
                  </a:cubicBezTo>
                  <a:cubicBezTo>
                    <a:pt x="4404" y="848"/>
                    <a:pt x="3374" y="1"/>
                    <a:pt x="22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4479875" y="1335700"/>
              <a:ext cx="109925" cy="103600"/>
            </a:xfrm>
            <a:custGeom>
              <a:avLst/>
              <a:gdLst/>
              <a:ahLst/>
              <a:cxnLst/>
              <a:rect l="l" t="t" r="r" b="b"/>
              <a:pathLst>
                <a:path w="4397" h="4144" extrusionOk="0">
                  <a:moveTo>
                    <a:pt x="2092" y="1"/>
                  </a:moveTo>
                  <a:cubicBezTo>
                    <a:pt x="1031" y="1"/>
                    <a:pt x="14" y="817"/>
                    <a:pt x="1" y="2062"/>
                  </a:cubicBezTo>
                  <a:cubicBezTo>
                    <a:pt x="1" y="3316"/>
                    <a:pt x="1019" y="4144"/>
                    <a:pt x="2081" y="4144"/>
                  </a:cubicBezTo>
                  <a:cubicBezTo>
                    <a:pt x="2583" y="4144"/>
                    <a:pt x="3095" y="3959"/>
                    <a:pt x="3513" y="3547"/>
                  </a:cubicBezTo>
                  <a:cubicBezTo>
                    <a:pt x="4377" y="2764"/>
                    <a:pt x="4397" y="1419"/>
                    <a:pt x="3554" y="616"/>
                  </a:cubicBezTo>
                  <a:cubicBezTo>
                    <a:pt x="3128" y="191"/>
                    <a:pt x="2605" y="1"/>
                    <a:pt x="209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4108550" y="2065500"/>
              <a:ext cx="109775" cy="103725"/>
            </a:xfrm>
            <a:custGeom>
              <a:avLst/>
              <a:gdLst/>
              <a:ahLst/>
              <a:cxnLst/>
              <a:rect l="l" t="t" r="r" b="b"/>
              <a:pathLst>
                <a:path w="4391" h="4149" extrusionOk="0">
                  <a:moveTo>
                    <a:pt x="2289" y="1"/>
                  </a:moveTo>
                  <a:cubicBezTo>
                    <a:pt x="1791" y="1"/>
                    <a:pt x="1283" y="182"/>
                    <a:pt x="864" y="589"/>
                  </a:cubicBezTo>
                  <a:cubicBezTo>
                    <a:pt x="21" y="1372"/>
                    <a:pt x="1" y="2716"/>
                    <a:pt x="844" y="3519"/>
                  </a:cubicBezTo>
                  <a:cubicBezTo>
                    <a:pt x="1266" y="3954"/>
                    <a:pt x="1789" y="4149"/>
                    <a:pt x="2303" y="4149"/>
                  </a:cubicBezTo>
                  <a:cubicBezTo>
                    <a:pt x="3354" y="4149"/>
                    <a:pt x="4363" y="3334"/>
                    <a:pt x="4376" y="2094"/>
                  </a:cubicBezTo>
                  <a:cubicBezTo>
                    <a:pt x="4390" y="846"/>
                    <a:pt x="3363" y="1"/>
                    <a:pt x="228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4462750" y="1700325"/>
              <a:ext cx="138100" cy="104700"/>
            </a:xfrm>
            <a:custGeom>
              <a:avLst/>
              <a:gdLst/>
              <a:ahLst/>
              <a:cxnLst/>
              <a:rect l="l" t="t" r="r" b="b"/>
              <a:pathLst>
                <a:path w="5524" h="4188" extrusionOk="0">
                  <a:moveTo>
                    <a:pt x="2759" y="0"/>
                  </a:moveTo>
                  <a:cubicBezTo>
                    <a:pt x="960" y="0"/>
                    <a:pt x="0" y="2147"/>
                    <a:pt x="1228" y="3494"/>
                  </a:cubicBezTo>
                  <a:cubicBezTo>
                    <a:pt x="1627" y="3956"/>
                    <a:pt x="2187" y="4188"/>
                    <a:pt x="2747" y="4188"/>
                  </a:cubicBezTo>
                  <a:cubicBezTo>
                    <a:pt x="3256" y="4188"/>
                    <a:pt x="3766" y="3997"/>
                    <a:pt x="4158" y="3614"/>
                  </a:cubicBezTo>
                  <a:cubicBezTo>
                    <a:pt x="5523" y="2350"/>
                    <a:pt x="4680" y="82"/>
                    <a:pt x="2834" y="1"/>
                  </a:cubicBezTo>
                  <a:cubicBezTo>
                    <a:pt x="2809" y="1"/>
                    <a:pt x="2784" y="0"/>
                    <a:pt x="275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482712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5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2" y="4180"/>
                    <a:pt x="3844" y="3964"/>
                    <a:pt x="4236" y="3533"/>
                  </a:cubicBezTo>
                  <a:cubicBezTo>
                    <a:pt x="5540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4097525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7" y="4177"/>
                  </a:cubicBezTo>
                  <a:cubicBezTo>
                    <a:pt x="4571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447955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8" y="0"/>
                    <a:pt x="27" y="804"/>
                    <a:pt x="14" y="2040"/>
                  </a:cubicBezTo>
                  <a:cubicBezTo>
                    <a:pt x="0" y="3299"/>
                    <a:pt x="1022" y="4138"/>
                    <a:pt x="2093" y="4138"/>
                  </a:cubicBezTo>
                  <a:cubicBezTo>
                    <a:pt x="2593" y="4138"/>
                    <a:pt x="3105" y="3954"/>
                    <a:pt x="3526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5922550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6288000" y="243045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50" y="1"/>
                    <a:pt x="1" y="2195"/>
                    <a:pt x="1279" y="3513"/>
                  </a:cubicBezTo>
                  <a:cubicBezTo>
                    <a:pt x="1670" y="3955"/>
                    <a:pt x="2213" y="4176"/>
                    <a:pt x="2760" y="4176"/>
                  </a:cubicBezTo>
                  <a:cubicBezTo>
                    <a:pt x="3282" y="4176"/>
                    <a:pt x="3808" y="3975"/>
                    <a:pt x="4210" y="3574"/>
                  </a:cubicBezTo>
                  <a:cubicBezTo>
                    <a:pt x="5535" y="2289"/>
                    <a:pt x="4651" y="41"/>
                    <a:pt x="2805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6287850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2"/>
                  </a:cubicBezTo>
                  <a:cubicBezTo>
                    <a:pt x="3824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5932575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5" y="528"/>
                  </a:cubicBezTo>
                  <a:cubicBezTo>
                    <a:pt x="10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5922825" y="1700325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70" y="1"/>
                  </a:moveTo>
                  <a:cubicBezTo>
                    <a:pt x="956" y="1"/>
                    <a:pt x="1" y="2201"/>
                    <a:pt x="1274" y="3514"/>
                  </a:cubicBezTo>
                  <a:cubicBezTo>
                    <a:pt x="1675" y="3956"/>
                    <a:pt x="2223" y="4177"/>
                    <a:pt x="2770" y="4177"/>
                  </a:cubicBezTo>
                  <a:cubicBezTo>
                    <a:pt x="3292" y="4177"/>
                    <a:pt x="3813" y="3976"/>
                    <a:pt x="4205" y="3574"/>
                  </a:cubicBezTo>
                  <a:cubicBezTo>
                    <a:pt x="5529" y="2290"/>
                    <a:pt x="4666" y="41"/>
                    <a:pt x="2820" y="1"/>
                  </a:cubicBezTo>
                  <a:cubicBezTo>
                    <a:pt x="2803" y="1"/>
                    <a:pt x="2787" y="1"/>
                    <a:pt x="27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592270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0" y="1"/>
                  </a:moveTo>
                  <a:cubicBezTo>
                    <a:pt x="929" y="1"/>
                    <a:pt x="0" y="2214"/>
                    <a:pt x="1299" y="3513"/>
                  </a:cubicBezTo>
                  <a:cubicBezTo>
                    <a:pt x="1697" y="3952"/>
                    <a:pt x="2241" y="4173"/>
                    <a:pt x="2785" y="4173"/>
                  </a:cubicBezTo>
                  <a:cubicBezTo>
                    <a:pt x="3310" y="4173"/>
                    <a:pt x="3835" y="3967"/>
                    <a:pt x="4230" y="3553"/>
                  </a:cubicBezTo>
                  <a:cubicBezTo>
                    <a:pt x="5534" y="2269"/>
                    <a:pt x="4631" y="21"/>
                    <a:pt x="2784" y="1"/>
                  </a:cubicBezTo>
                  <a:cubicBezTo>
                    <a:pt x="2776" y="1"/>
                    <a:pt x="2768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6299900" y="172442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542" y="1"/>
                  </a:moveTo>
                  <a:lnTo>
                    <a:pt x="542" y="1"/>
                  </a:lnTo>
                  <a:cubicBezTo>
                    <a:pt x="0" y="784"/>
                    <a:pt x="101" y="1847"/>
                    <a:pt x="763" y="2530"/>
                  </a:cubicBezTo>
                  <a:cubicBezTo>
                    <a:pt x="1064" y="2851"/>
                    <a:pt x="1466" y="3072"/>
                    <a:pt x="1907" y="3172"/>
                  </a:cubicBezTo>
                  <a:cubicBezTo>
                    <a:pt x="1466" y="2108"/>
                    <a:pt x="1004" y="1045"/>
                    <a:pt x="54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5923050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6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1" y="1826"/>
                    <a:pt x="823" y="4094"/>
                    <a:pt x="2670" y="4175"/>
                  </a:cubicBezTo>
                  <a:cubicBezTo>
                    <a:pt x="2703" y="4176"/>
                    <a:pt x="2735" y="4177"/>
                    <a:pt x="2768" y="4177"/>
                  </a:cubicBezTo>
                  <a:cubicBezTo>
                    <a:pt x="4552" y="4177"/>
                    <a:pt x="5518" y="2023"/>
                    <a:pt x="4276" y="702"/>
                  </a:cubicBezTo>
                  <a:cubicBezTo>
                    <a:pt x="3885" y="237"/>
                    <a:pt x="3327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6287350" y="2065075"/>
              <a:ext cx="138375" cy="104475"/>
            </a:xfrm>
            <a:custGeom>
              <a:avLst/>
              <a:gdLst/>
              <a:ahLst/>
              <a:cxnLst/>
              <a:rect l="l" t="t" r="r" b="b"/>
              <a:pathLst>
                <a:path w="5535" h="4179" extrusionOk="0">
                  <a:moveTo>
                    <a:pt x="2780" y="1"/>
                  </a:moveTo>
                  <a:cubicBezTo>
                    <a:pt x="2260" y="1"/>
                    <a:pt x="1740" y="202"/>
                    <a:pt x="1345" y="606"/>
                  </a:cubicBezTo>
                  <a:cubicBezTo>
                    <a:pt x="1" y="1890"/>
                    <a:pt x="884" y="4138"/>
                    <a:pt x="2751" y="4179"/>
                  </a:cubicBezTo>
                  <a:cubicBezTo>
                    <a:pt x="2759" y="4179"/>
                    <a:pt x="2767" y="4179"/>
                    <a:pt x="2775" y="4179"/>
                  </a:cubicBezTo>
                  <a:cubicBezTo>
                    <a:pt x="4606" y="4179"/>
                    <a:pt x="5535" y="1965"/>
                    <a:pt x="4256" y="646"/>
                  </a:cubicBezTo>
                  <a:cubicBezTo>
                    <a:pt x="3857" y="217"/>
                    <a:pt x="3319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1174050" y="352312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3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3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153927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40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814" y="2"/>
                  </a:cubicBezTo>
                  <a:cubicBezTo>
                    <a:pt x="2789" y="1"/>
                    <a:pt x="2765" y="1"/>
                    <a:pt x="274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1252825" y="3889175"/>
              <a:ext cx="48200" cy="79825"/>
            </a:xfrm>
            <a:custGeom>
              <a:avLst/>
              <a:gdLst/>
              <a:ahLst/>
              <a:cxnLst/>
              <a:rect l="l" t="t" r="r" b="b"/>
              <a:pathLst>
                <a:path w="1928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1065"/>
                    <a:pt x="884" y="2128"/>
                    <a:pt x="1366" y="3192"/>
                  </a:cubicBezTo>
                  <a:cubicBezTo>
                    <a:pt x="1928" y="2369"/>
                    <a:pt x="1787" y="1245"/>
                    <a:pt x="1065" y="583"/>
                  </a:cubicBezTo>
                  <a:cubicBezTo>
                    <a:pt x="764" y="282"/>
                    <a:pt x="402" y="81"/>
                    <a:pt x="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1550400" y="3523825"/>
              <a:ext cx="114925" cy="103675"/>
            </a:xfrm>
            <a:custGeom>
              <a:avLst/>
              <a:gdLst/>
              <a:ahLst/>
              <a:cxnLst/>
              <a:rect l="l" t="t" r="r" b="b"/>
              <a:pathLst>
                <a:path w="4597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6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8" y="1"/>
                    <a:pt x="23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1903950" y="31585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4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1538850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5" y="192"/>
                    <a:pt x="1366" y="582"/>
                  </a:cubicBezTo>
                  <a:cubicBezTo>
                    <a:pt x="1" y="1826"/>
                    <a:pt x="844" y="4094"/>
                    <a:pt x="2690" y="4175"/>
                  </a:cubicBezTo>
                  <a:cubicBezTo>
                    <a:pt x="2724" y="4176"/>
                    <a:pt x="2756" y="4177"/>
                    <a:pt x="2789" y="4177"/>
                  </a:cubicBezTo>
                  <a:cubicBezTo>
                    <a:pt x="4572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1903950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1539000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79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1903675" y="3888175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1903675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5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6" y="4186"/>
                    <a:pt x="2763" y="4186"/>
                    <a:pt x="2779" y="4186"/>
                  </a:cubicBezTo>
                  <a:cubicBezTo>
                    <a:pt x="4594" y="4186"/>
                    <a:pt x="5548" y="2006"/>
                    <a:pt x="4275" y="673"/>
                  </a:cubicBezTo>
                  <a:cubicBezTo>
                    <a:pt x="3880" y="226"/>
                    <a:pt x="3329" y="0"/>
                    <a:pt x="277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1903800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1173550" y="3158325"/>
              <a:ext cx="138875" cy="104150"/>
            </a:xfrm>
            <a:custGeom>
              <a:avLst/>
              <a:gdLst/>
              <a:ahLst/>
              <a:cxnLst/>
              <a:rect l="l" t="t" r="r" b="b"/>
              <a:pathLst>
                <a:path w="5555" h="4166" extrusionOk="0">
                  <a:moveTo>
                    <a:pt x="2791" y="0"/>
                  </a:moveTo>
                  <a:cubicBezTo>
                    <a:pt x="2259" y="0"/>
                    <a:pt x="1727" y="211"/>
                    <a:pt x="1325" y="632"/>
                  </a:cubicBezTo>
                  <a:cubicBezTo>
                    <a:pt x="1" y="1917"/>
                    <a:pt x="924" y="4165"/>
                    <a:pt x="2770" y="4165"/>
                  </a:cubicBezTo>
                  <a:cubicBezTo>
                    <a:pt x="2779" y="4165"/>
                    <a:pt x="2787" y="4165"/>
                    <a:pt x="2795" y="4165"/>
                  </a:cubicBezTo>
                  <a:cubicBezTo>
                    <a:pt x="4625" y="4165"/>
                    <a:pt x="5555" y="1931"/>
                    <a:pt x="4256" y="632"/>
                  </a:cubicBezTo>
                  <a:cubicBezTo>
                    <a:pt x="3854" y="211"/>
                    <a:pt x="3322" y="0"/>
                    <a:pt x="27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2999075" y="35238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336482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0" y="1"/>
                  </a:moveTo>
                  <a:cubicBezTo>
                    <a:pt x="921" y="1"/>
                    <a:pt x="0" y="2168"/>
                    <a:pt x="1248" y="3495"/>
                  </a:cubicBezTo>
                  <a:cubicBezTo>
                    <a:pt x="1653" y="3942"/>
                    <a:pt x="2209" y="4168"/>
                    <a:pt x="2763" y="4168"/>
                  </a:cubicBezTo>
                  <a:cubicBezTo>
                    <a:pt x="3278" y="4168"/>
                    <a:pt x="3791" y="3972"/>
                    <a:pt x="4178" y="3575"/>
                  </a:cubicBezTo>
                  <a:cubicBezTo>
                    <a:pt x="5523" y="2290"/>
                    <a:pt x="4640" y="42"/>
                    <a:pt x="2793" y="2"/>
                  </a:cubicBezTo>
                  <a:cubicBezTo>
                    <a:pt x="2769" y="1"/>
                    <a:pt x="2744" y="1"/>
                    <a:pt x="272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2268975" y="46183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1" y="0"/>
                  </a:moveTo>
                  <a:cubicBezTo>
                    <a:pt x="2236" y="0"/>
                    <a:pt x="1712" y="206"/>
                    <a:pt x="1325" y="622"/>
                  </a:cubicBezTo>
                  <a:cubicBezTo>
                    <a:pt x="0" y="1927"/>
                    <a:pt x="924" y="4155"/>
                    <a:pt x="2770" y="4175"/>
                  </a:cubicBezTo>
                  <a:cubicBezTo>
                    <a:pt x="4617" y="4175"/>
                    <a:pt x="5540" y="1947"/>
                    <a:pt x="4236" y="642"/>
                  </a:cubicBezTo>
                  <a:cubicBezTo>
                    <a:pt x="3839" y="216"/>
                    <a:pt x="3300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263427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8" y="1"/>
                  </a:moveTo>
                  <a:cubicBezTo>
                    <a:pt x="2248" y="1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6" y="4176"/>
                    <a:pt x="5535" y="1982"/>
                    <a:pt x="4256" y="663"/>
                  </a:cubicBezTo>
                  <a:cubicBezTo>
                    <a:pt x="3855" y="221"/>
                    <a:pt x="3312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3016300" y="3888925"/>
              <a:ext cx="110275" cy="103625"/>
            </a:xfrm>
            <a:custGeom>
              <a:avLst/>
              <a:gdLst/>
              <a:ahLst/>
              <a:cxnLst/>
              <a:rect l="l" t="t" r="r" b="b"/>
              <a:pathLst>
                <a:path w="4411" h="4145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38"/>
                    <a:pt x="1055" y="4144"/>
                    <a:pt x="2108" y="4144"/>
                  </a:cubicBezTo>
                  <a:cubicBezTo>
                    <a:pt x="2622" y="4144"/>
                    <a:pt x="3145" y="3952"/>
                    <a:pt x="3567" y="3523"/>
                  </a:cubicBezTo>
                  <a:cubicBezTo>
                    <a:pt x="4410" y="2720"/>
                    <a:pt x="4390" y="137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337592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5" y="182"/>
                    <a:pt x="904" y="544"/>
                  </a:cubicBezTo>
                  <a:cubicBezTo>
                    <a:pt x="61" y="1327"/>
                    <a:pt x="1" y="2632"/>
                    <a:pt x="784" y="3475"/>
                  </a:cubicBezTo>
                  <a:cubicBezTo>
                    <a:pt x="1186" y="3920"/>
                    <a:pt x="1745" y="4147"/>
                    <a:pt x="2307" y="4147"/>
                  </a:cubicBezTo>
                  <a:cubicBezTo>
                    <a:pt x="2810" y="4147"/>
                    <a:pt x="3316" y="3965"/>
                    <a:pt x="3714" y="3595"/>
                  </a:cubicBezTo>
                  <a:cubicBezTo>
                    <a:pt x="4537" y="2833"/>
                    <a:pt x="4597" y="1508"/>
                    <a:pt x="3835" y="665"/>
                  </a:cubicBezTo>
                  <a:cubicBezTo>
                    <a:pt x="3424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3729475" y="31585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5" y="3955"/>
                    <a:pt x="2223" y="4176"/>
                    <a:pt x="2770" y="4176"/>
                  </a:cubicBezTo>
                  <a:cubicBezTo>
                    <a:pt x="3292" y="4176"/>
                    <a:pt x="3813" y="3976"/>
                    <a:pt x="4205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263427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299957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4" y="4047"/>
                    <a:pt x="2610" y="4168"/>
                  </a:cubicBezTo>
                  <a:cubicBezTo>
                    <a:pt x="2668" y="4172"/>
                    <a:pt x="2724" y="4174"/>
                    <a:pt x="2780" y="4174"/>
                  </a:cubicBezTo>
                  <a:cubicBezTo>
                    <a:pt x="4522" y="4174"/>
                    <a:pt x="5503" y="2097"/>
                    <a:pt x="4316" y="756"/>
                  </a:cubicBezTo>
                  <a:cubicBezTo>
                    <a:pt x="3880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3364400" y="388820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0"/>
                  </a:moveTo>
                  <a:cubicBezTo>
                    <a:pt x="2262" y="0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0"/>
                    <a:pt x="276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3729975" y="35233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1"/>
                  </a:moveTo>
                  <a:cubicBezTo>
                    <a:pt x="2201" y="1"/>
                    <a:pt x="1662" y="217"/>
                    <a:pt x="1274" y="646"/>
                  </a:cubicBezTo>
                  <a:cubicBezTo>
                    <a:pt x="1" y="1959"/>
                    <a:pt x="916" y="4159"/>
                    <a:pt x="2730" y="4159"/>
                  </a:cubicBezTo>
                  <a:cubicBezTo>
                    <a:pt x="2747" y="4159"/>
                    <a:pt x="2763" y="4159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1"/>
                    <a:pt x="274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2999575" y="4618050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336452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6" y="1"/>
                  </a:moveTo>
                  <a:cubicBezTo>
                    <a:pt x="2208" y="1"/>
                    <a:pt x="1660" y="221"/>
                    <a:pt x="126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372920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3364450" y="4619250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2"/>
            <p:cNvSpPr/>
            <p:nvPr/>
          </p:nvSpPr>
          <p:spPr>
            <a:xfrm>
              <a:off x="3729200" y="4253225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6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6"/>
                    <a:pt x="2763" y="4186"/>
                    <a:pt x="2780" y="4186"/>
                  </a:cubicBezTo>
                  <a:cubicBezTo>
                    <a:pt x="4594" y="4186"/>
                    <a:pt x="5529" y="2006"/>
                    <a:pt x="4276" y="673"/>
                  </a:cubicBezTo>
                  <a:cubicBezTo>
                    <a:pt x="3870" y="226"/>
                    <a:pt x="3320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2"/>
            <p:cNvSpPr/>
            <p:nvPr/>
          </p:nvSpPr>
          <p:spPr>
            <a:xfrm>
              <a:off x="3729850" y="4618275"/>
              <a:ext cx="137875" cy="104425"/>
            </a:xfrm>
            <a:custGeom>
              <a:avLst/>
              <a:gdLst/>
              <a:ahLst/>
              <a:cxnLst/>
              <a:rect l="l" t="t" r="r" b="b"/>
              <a:pathLst>
                <a:path w="5515" h="4177" extrusionOk="0">
                  <a:moveTo>
                    <a:pt x="2757" y="1"/>
                  </a:moveTo>
                  <a:cubicBezTo>
                    <a:pt x="2213" y="1"/>
                    <a:pt x="1670" y="222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6"/>
                  </a:cubicBezTo>
                  <a:cubicBezTo>
                    <a:pt x="4631" y="4136"/>
                    <a:pt x="5514" y="1888"/>
                    <a:pt x="4190" y="603"/>
                  </a:cubicBezTo>
                  <a:cubicBezTo>
                    <a:pt x="3798" y="202"/>
                    <a:pt x="3277" y="1"/>
                    <a:pt x="275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2"/>
            <p:cNvSpPr/>
            <p:nvPr/>
          </p:nvSpPr>
          <p:spPr>
            <a:xfrm>
              <a:off x="227900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4" y="545"/>
                  </a:cubicBezTo>
                  <a:cubicBezTo>
                    <a:pt x="12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2280525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2651500" y="3158975"/>
              <a:ext cx="109750" cy="103575"/>
            </a:xfrm>
            <a:custGeom>
              <a:avLst/>
              <a:gdLst/>
              <a:ahLst/>
              <a:cxnLst/>
              <a:rect l="l" t="t" r="r" b="b"/>
              <a:pathLst>
                <a:path w="4390" h="4143" extrusionOk="0">
                  <a:moveTo>
                    <a:pt x="2096" y="1"/>
                  </a:moveTo>
                  <a:cubicBezTo>
                    <a:pt x="1043" y="1"/>
                    <a:pt x="28" y="821"/>
                    <a:pt x="14" y="2052"/>
                  </a:cubicBezTo>
                  <a:cubicBezTo>
                    <a:pt x="1" y="3305"/>
                    <a:pt x="1023" y="4143"/>
                    <a:pt x="2090" y="4143"/>
                  </a:cubicBezTo>
                  <a:cubicBezTo>
                    <a:pt x="2594" y="4143"/>
                    <a:pt x="3108" y="3956"/>
                    <a:pt x="3527" y="3537"/>
                  </a:cubicBezTo>
                  <a:cubicBezTo>
                    <a:pt x="4390" y="2754"/>
                    <a:pt x="4390" y="1409"/>
                    <a:pt x="3547" y="626"/>
                  </a:cubicBezTo>
                  <a:cubicBezTo>
                    <a:pt x="3127" y="194"/>
                    <a:pt x="2607" y="1"/>
                    <a:pt x="20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2280525" y="3888925"/>
              <a:ext cx="109750" cy="103625"/>
            </a:xfrm>
            <a:custGeom>
              <a:avLst/>
              <a:gdLst/>
              <a:ahLst/>
              <a:cxnLst/>
              <a:rect l="l" t="t" r="r" b="b"/>
              <a:pathLst>
                <a:path w="4390" h="4145" extrusionOk="0">
                  <a:moveTo>
                    <a:pt x="2297" y="1"/>
                  </a:moveTo>
                  <a:cubicBezTo>
                    <a:pt x="1796" y="1"/>
                    <a:pt x="1285" y="184"/>
                    <a:pt x="863" y="593"/>
                  </a:cubicBezTo>
                  <a:cubicBezTo>
                    <a:pt x="20" y="1376"/>
                    <a:pt x="0" y="2720"/>
                    <a:pt x="843" y="3523"/>
                  </a:cubicBezTo>
                  <a:cubicBezTo>
                    <a:pt x="1265" y="3952"/>
                    <a:pt x="1788" y="4144"/>
                    <a:pt x="2302" y="4144"/>
                  </a:cubicBezTo>
                  <a:cubicBezTo>
                    <a:pt x="3353" y="4144"/>
                    <a:pt x="4362" y="3338"/>
                    <a:pt x="4376" y="2098"/>
                  </a:cubicBezTo>
                  <a:cubicBezTo>
                    <a:pt x="4389" y="840"/>
                    <a:pt x="3368" y="1"/>
                    <a:pt x="22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263482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5" y="3940"/>
                    <a:pt x="2188" y="4177"/>
                    <a:pt x="2751" y="4177"/>
                  </a:cubicBezTo>
                  <a:cubicBezTo>
                    <a:pt x="3257" y="4177"/>
                    <a:pt x="3764" y="3985"/>
                    <a:pt x="4154" y="3595"/>
                  </a:cubicBezTo>
                  <a:cubicBezTo>
                    <a:pt x="5519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2999075" y="3159075"/>
              <a:ext cx="138525" cy="104650"/>
            </a:xfrm>
            <a:custGeom>
              <a:avLst/>
              <a:gdLst/>
              <a:ahLst/>
              <a:cxnLst/>
              <a:rect l="l" t="t" r="r" b="b"/>
              <a:pathLst>
                <a:path w="5541" h="418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53"/>
                  </a:cubicBezTo>
                  <a:cubicBezTo>
                    <a:pt x="1707" y="3974"/>
                    <a:pt x="2244" y="4185"/>
                    <a:pt x="2778" y="4185"/>
                  </a:cubicBezTo>
                  <a:cubicBezTo>
                    <a:pt x="3313" y="4185"/>
                    <a:pt x="3845" y="3974"/>
                    <a:pt x="4236" y="355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2269475" y="4253375"/>
              <a:ext cx="137950" cy="104050"/>
            </a:xfrm>
            <a:custGeom>
              <a:avLst/>
              <a:gdLst/>
              <a:ahLst/>
              <a:cxnLst/>
              <a:rect l="l" t="t" r="r" b="b"/>
              <a:pathLst>
                <a:path w="5518" h="4162" extrusionOk="0">
                  <a:moveTo>
                    <a:pt x="2754" y="1"/>
                  </a:moveTo>
                  <a:cubicBezTo>
                    <a:pt x="2250" y="1"/>
                    <a:pt x="1744" y="187"/>
                    <a:pt x="1345" y="567"/>
                  </a:cubicBezTo>
                  <a:cubicBezTo>
                    <a:pt x="0" y="1811"/>
                    <a:pt x="823" y="4100"/>
                    <a:pt x="2670" y="4160"/>
                  </a:cubicBezTo>
                  <a:cubicBezTo>
                    <a:pt x="2703" y="4161"/>
                    <a:pt x="2736" y="4162"/>
                    <a:pt x="2768" y="4162"/>
                  </a:cubicBezTo>
                  <a:cubicBezTo>
                    <a:pt x="4553" y="4162"/>
                    <a:pt x="5518" y="2028"/>
                    <a:pt x="4276" y="687"/>
                  </a:cubicBezTo>
                  <a:cubicBezTo>
                    <a:pt x="3874" y="232"/>
                    <a:pt x="3316" y="1"/>
                    <a:pt x="275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2651500" y="3889000"/>
              <a:ext cx="110250" cy="103725"/>
            </a:xfrm>
            <a:custGeom>
              <a:avLst/>
              <a:gdLst/>
              <a:ahLst/>
              <a:cxnLst/>
              <a:rect l="l" t="t" r="r" b="b"/>
              <a:pathLst>
                <a:path w="4410" h="4149" extrusionOk="0">
                  <a:moveTo>
                    <a:pt x="2103" y="0"/>
                  </a:moveTo>
                  <a:cubicBezTo>
                    <a:pt x="1046" y="0"/>
                    <a:pt x="28" y="815"/>
                    <a:pt x="14" y="2055"/>
                  </a:cubicBezTo>
                  <a:cubicBezTo>
                    <a:pt x="0" y="3303"/>
                    <a:pt x="1027" y="4148"/>
                    <a:pt x="2102" y="4148"/>
                  </a:cubicBezTo>
                  <a:cubicBezTo>
                    <a:pt x="2599" y="4148"/>
                    <a:pt x="3107" y="3967"/>
                    <a:pt x="3527" y="3560"/>
                  </a:cubicBezTo>
                  <a:cubicBezTo>
                    <a:pt x="4390" y="2778"/>
                    <a:pt x="4410" y="1433"/>
                    <a:pt x="3567" y="630"/>
                  </a:cubicBezTo>
                  <a:cubicBezTo>
                    <a:pt x="3145" y="195"/>
                    <a:pt x="2619" y="0"/>
                    <a:pt x="210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2999575" y="5350025"/>
              <a:ext cx="138025" cy="104275"/>
            </a:xfrm>
            <a:custGeom>
              <a:avLst/>
              <a:gdLst/>
              <a:ahLst/>
              <a:cxnLst/>
              <a:rect l="l" t="t" r="r" b="b"/>
              <a:pathLst>
                <a:path w="5521" h="4171" extrusionOk="0">
                  <a:moveTo>
                    <a:pt x="2761" y="1"/>
                  </a:moveTo>
                  <a:cubicBezTo>
                    <a:pt x="2229" y="1"/>
                    <a:pt x="1697" y="207"/>
                    <a:pt x="1306" y="618"/>
                  </a:cubicBezTo>
                  <a:cubicBezTo>
                    <a:pt x="1" y="1923"/>
                    <a:pt x="904" y="4171"/>
                    <a:pt x="2751" y="4171"/>
                  </a:cubicBezTo>
                  <a:cubicBezTo>
                    <a:pt x="4597" y="4171"/>
                    <a:pt x="5521" y="1923"/>
                    <a:pt x="4216" y="618"/>
                  </a:cubicBezTo>
                  <a:cubicBezTo>
                    <a:pt x="3825" y="207"/>
                    <a:pt x="3293" y="1"/>
                    <a:pt x="276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3364400" y="498510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67"/>
                    <a:pt x="863" y="4115"/>
                    <a:pt x="2710" y="4176"/>
                  </a:cubicBezTo>
                  <a:cubicBezTo>
                    <a:pt x="2727" y="4176"/>
                    <a:pt x="2743" y="4176"/>
                    <a:pt x="2759" y="4176"/>
                  </a:cubicBezTo>
                  <a:cubicBezTo>
                    <a:pt x="4574" y="4176"/>
                    <a:pt x="5529" y="199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3364400" y="53499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3729475" y="4985600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0"/>
                  </a:moveTo>
                  <a:cubicBezTo>
                    <a:pt x="936" y="0"/>
                    <a:pt x="1" y="2200"/>
                    <a:pt x="1274" y="3513"/>
                  </a:cubicBezTo>
                  <a:cubicBezTo>
                    <a:pt x="1672" y="3952"/>
                    <a:pt x="2216" y="4173"/>
                    <a:pt x="2760" y="4173"/>
                  </a:cubicBezTo>
                  <a:cubicBezTo>
                    <a:pt x="3285" y="4173"/>
                    <a:pt x="3810" y="3967"/>
                    <a:pt x="4205" y="3553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0"/>
                    <a:pt x="2767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3729850" y="5349975"/>
              <a:ext cx="137875" cy="104325"/>
            </a:xfrm>
            <a:custGeom>
              <a:avLst/>
              <a:gdLst/>
              <a:ahLst/>
              <a:cxnLst/>
              <a:rect l="l" t="t" r="r" b="b"/>
              <a:pathLst>
                <a:path w="5515" h="4173" extrusionOk="0">
                  <a:moveTo>
                    <a:pt x="2747" y="0"/>
                  </a:moveTo>
                  <a:cubicBezTo>
                    <a:pt x="2206" y="0"/>
                    <a:pt x="1667" y="221"/>
                    <a:pt x="1279" y="660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0"/>
                    <a:pt x="274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2269475" y="4985175"/>
              <a:ext cx="137700" cy="104450"/>
            </a:xfrm>
            <a:custGeom>
              <a:avLst/>
              <a:gdLst/>
              <a:ahLst/>
              <a:cxnLst/>
              <a:rect l="l" t="t" r="r" b="b"/>
              <a:pathLst>
                <a:path w="5508" h="4178" extrusionOk="0">
                  <a:moveTo>
                    <a:pt x="2742" y="0"/>
                  </a:moveTo>
                  <a:cubicBezTo>
                    <a:pt x="2270" y="0"/>
                    <a:pt x="1798" y="173"/>
                    <a:pt x="1405" y="519"/>
                  </a:cubicBezTo>
                  <a:cubicBezTo>
                    <a:pt x="0" y="1724"/>
                    <a:pt x="763" y="4032"/>
                    <a:pt x="2610" y="4173"/>
                  </a:cubicBezTo>
                  <a:cubicBezTo>
                    <a:pt x="2659" y="4176"/>
                    <a:pt x="2708" y="4177"/>
                    <a:pt x="2757" y="4177"/>
                  </a:cubicBezTo>
                  <a:cubicBezTo>
                    <a:pt x="4513" y="4177"/>
                    <a:pt x="5507" y="2088"/>
                    <a:pt x="4316" y="740"/>
                  </a:cubicBezTo>
                  <a:cubicBezTo>
                    <a:pt x="3878" y="248"/>
                    <a:pt x="3309" y="0"/>
                    <a:pt x="274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263427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07"/>
                    <a:pt x="904" y="4155"/>
                    <a:pt x="2751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6" y="4176"/>
                    <a:pt x="5535" y="196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2675425" y="5350150"/>
              <a:ext cx="79300" cy="42425"/>
            </a:xfrm>
            <a:custGeom>
              <a:avLst/>
              <a:gdLst/>
              <a:ahLst/>
              <a:cxnLst/>
              <a:rect l="l" t="t" r="r" b="b"/>
              <a:pathLst>
                <a:path w="3172" h="1697" extrusionOk="0">
                  <a:moveTo>
                    <a:pt x="1128" y="1"/>
                  </a:moveTo>
                  <a:cubicBezTo>
                    <a:pt x="738" y="1"/>
                    <a:pt x="344" y="115"/>
                    <a:pt x="1" y="352"/>
                  </a:cubicBezTo>
                  <a:cubicBezTo>
                    <a:pt x="1044" y="814"/>
                    <a:pt x="2108" y="1275"/>
                    <a:pt x="3172" y="1697"/>
                  </a:cubicBezTo>
                  <a:cubicBezTo>
                    <a:pt x="3092" y="1316"/>
                    <a:pt x="2911" y="974"/>
                    <a:pt x="2650" y="693"/>
                  </a:cubicBezTo>
                  <a:cubicBezTo>
                    <a:pt x="2258" y="242"/>
                    <a:pt x="1696" y="1"/>
                    <a:pt x="112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2999075" y="49851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2" y="1"/>
                  </a:moveTo>
                  <a:cubicBezTo>
                    <a:pt x="2236" y="1"/>
                    <a:pt x="1712" y="206"/>
                    <a:pt x="1326" y="623"/>
                  </a:cubicBezTo>
                  <a:cubicBezTo>
                    <a:pt x="1" y="1928"/>
                    <a:pt x="924" y="4155"/>
                    <a:pt x="2771" y="4176"/>
                  </a:cubicBezTo>
                  <a:cubicBezTo>
                    <a:pt x="4617" y="4176"/>
                    <a:pt x="5541" y="1948"/>
                    <a:pt x="4236" y="643"/>
                  </a:cubicBezTo>
                  <a:cubicBezTo>
                    <a:pt x="3840" y="216"/>
                    <a:pt x="3300" y="1"/>
                    <a:pt x="276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4827625" y="35238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5192850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1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794" y="2"/>
                  </a:cubicBezTo>
                  <a:cubicBezTo>
                    <a:pt x="2770" y="1"/>
                    <a:pt x="2745" y="1"/>
                    <a:pt x="272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4097025" y="4618300"/>
              <a:ext cx="139000" cy="104400"/>
            </a:xfrm>
            <a:custGeom>
              <a:avLst/>
              <a:gdLst/>
              <a:ahLst/>
              <a:cxnLst/>
              <a:rect l="l" t="t" r="r" b="b"/>
              <a:pathLst>
                <a:path w="5560" h="4176" extrusionOk="0">
                  <a:moveTo>
                    <a:pt x="2771" y="0"/>
                  </a:moveTo>
                  <a:cubicBezTo>
                    <a:pt x="2246" y="0"/>
                    <a:pt x="1721" y="206"/>
                    <a:pt x="1325" y="622"/>
                  </a:cubicBezTo>
                  <a:cubicBezTo>
                    <a:pt x="0" y="1927"/>
                    <a:pt x="923" y="4155"/>
                    <a:pt x="2770" y="4175"/>
                  </a:cubicBezTo>
                  <a:cubicBezTo>
                    <a:pt x="4617" y="4175"/>
                    <a:pt x="5560" y="1947"/>
                    <a:pt x="4255" y="642"/>
                  </a:cubicBezTo>
                  <a:cubicBezTo>
                    <a:pt x="3849" y="216"/>
                    <a:pt x="3309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446232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0" y="1"/>
                  </a:moveTo>
                  <a:cubicBezTo>
                    <a:pt x="2238" y="1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55" y="221"/>
                    <a:pt x="3307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4844500" y="3888925"/>
              <a:ext cx="110100" cy="103625"/>
            </a:xfrm>
            <a:custGeom>
              <a:avLst/>
              <a:gdLst/>
              <a:ahLst/>
              <a:cxnLst/>
              <a:rect l="l" t="t" r="r" b="b"/>
              <a:pathLst>
                <a:path w="4404" h="4145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38"/>
                    <a:pt x="1051" y="4144"/>
                    <a:pt x="2102" y="4144"/>
                  </a:cubicBezTo>
                  <a:cubicBezTo>
                    <a:pt x="2616" y="4144"/>
                    <a:pt x="3139" y="3952"/>
                    <a:pt x="3561" y="3523"/>
                  </a:cubicBezTo>
                  <a:cubicBezTo>
                    <a:pt x="4404" y="2720"/>
                    <a:pt x="4384" y="137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520397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7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5557525" y="31585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446232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482762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3" y="4047"/>
                    <a:pt x="2610" y="4168"/>
                  </a:cubicBezTo>
                  <a:cubicBezTo>
                    <a:pt x="2667" y="4172"/>
                    <a:pt x="2724" y="4174"/>
                    <a:pt x="2780" y="4174"/>
                  </a:cubicBezTo>
                  <a:cubicBezTo>
                    <a:pt x="4522" y="4174"/>
                    <a:pt x="5502" y="2097"/>
                    <a:pt x="4316" y="756"/>
                  </a:cubicBezTo>
                  <a:cubicBezTo>
                    <a:pt x="3879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5192425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6" y="192"/>
                    <a:pt x="1366" y="582"/>
                  </a:cubicBezTo>
                  <a:cubicBezTo>
                    <a:pt x="1" y="1826"/>
                    <a:pt x="824" y="4094"/>
                    <a:pt x="2670" y="4175"/>
                  </a:cubicBezTo>
                  <a:cubicBezTo>
                    <a:pt x="2704" y="4176"/>
                    <a:pt x="2736" y="4177"/>
                    <a:pt x="2769" y="4177"/>
                  </a:cubicBezTo>
                  <a:cubicBezTo>
                    <a:pt x="4553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5557525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4827125" y="4618050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2"/>
            <p:cNvSpPr/>
            <p:nvPr/>
          </p:nvSpPr>
          <p:spPr>
            <a:xfrm>
              <a:off x="519257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>
              <a:off x="555725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2"/>
            <p:cNvSpPr/>
            <p:nvPr/>
          </p:nvSpPr>
          <p:spPr>
            <a:xfrm>
              <a:off x="5193000" y="461925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5557250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6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7" y="4186"/>
                    <a:pt x="2763" y="4186"/>
                    <a:pt x="2779" y="4186"/>
                  </a:cubicBezTo>
                  <a:cubicBezTo>
                    <a:pt x="4594" y="4186"/>
                    <a:pt x="5549" y="2006"/>
                    <a:pt x="4275" y="673"/>
                  </a:cubicBezTo>
                  <a:cubicBezTo>
                    <a:pt x="3880" y="226"/>
                    <a:pt x="3329" y="0"/>
                    <a:pt x="277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5557375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410705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75" y="1"/>
                  </a:moveTo>
                  <a:cubicBezTo>
                    <a:pt x="1901" y="1"/>
                    <a:pt x="1427" y="179"/>
                    <a:pt x="1024" y="545"/>
                  </a:cubicBezTo>
                  <a:cubicBezTo>
                    <a:pt x="121" y="1268"/>
                    <a:pt x="1" y="2612"/>
                    <a:pt x="763" y="3516"/>
                  </a:cubicBezTo>
                  <a:cubicBezTo>
                    <a:pt x="1181" y="3986"/>
                    <a:pt x="1758" y="4223"/>
                    <a:pt x="2336" y="4223"/>
                  </a:cubicBezTo>
                  <a:cubicBezTo>
                    <a:pt x="2843" y="4223"/>
                    <a:pt x="3351" y="4042"/>
                    <a:pt x="3754" y="3676"/>
                  </a:cubicBezTo>
                  <a:cubicBezTo>
                    <a:pt x="4637" y="2934"/>
                    <a:pt x="4737" y="1589"/>
                    <a:pt x="3955" y="746"/>
                  </a:cubicBezTo>
                  <a:cubicBezTo>
                    <a:pt x="3507" y="254"/>
                    <a:pt x="2941" y="1"/>
                    <a:pt x="237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410855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6" y="0"/>
                  </a:moveTo>
                  <a:cubicBezTo>
                    <a:pt x="1809" y="0"/>
                    <a:pt x="1303" y="182"/>
                    <a:pt x="884" y="587"/>
                  </a:cubicBezTo>
                  <a:cubicBezTo>
                    <a:pt x="21" y="1370"/>
                    <a:pt x="1" y="2695"/>
                    <a:pt x="844" y="3498"/>
                  </a:cubicBezTo>
                  <a:cubicBezTo>
                    <a:pt x="1263" y="3937"/>
                    <a:pt x="1790" y="4134"/>
                    <a:pt x="2308" y="4134"/>
                  </a:cubicBezTo>
                  <a:cubicBezTo>
                    <a:pt x="3354" y="4134"/>
                    <a:pt x="4363" y="3334"/>
                    <a:pt x="4376" y="2113"/>
                  </a:cubicBezTo>
                  <a:cubicBezTo>
                    <a:pt x="4404" y="850"/>
                    <a:pt x="3380" y="0"/>
                    <a:pt x="23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4479875" y="3158975"/>
              <a:ext cx="109925" cy="103575"/>
            </a:xfrm>
            <a:custGeom>
              <a:avLst/>
              <a:gdLst/>
              <a:ahLst/>
              <a:cxnLst/>
              <a:rect l="l" t="t" r="r" b="b"/>
              <a:pathLst>
                <a:path w="4397" h="4143" extrusionOk="0">
                  <a:moveTo>
                    <a:pt x="2089" y="1"/>
                  </a:moveTo>
                  <a:cubicBezTo>
                    <a:pt x="1029" y="1"/>
                    <a:pt x="14" y="821"/>
                    <a:pt x="1" y="2052"/>
                  </a:cubicBezTo>
                  <a:cubicBezTo>
                    <a:pt x="1" y="3305"/>
                    <a:pt x="1019" y="4143"/>
                    <a:pt x="2081" y="4143"/>
                  </a:cubicBezTo>
                  <a:cubicBezTo>
                    <a:pt x="2583" y="4143"/>
                    <a:pt x="3095" y="3956"/>
                    <a:pt x="3513" y="3537"/>
                  </a:cubicBezTo>
                  <a:cubicBezTo>
                    <a:pt x="4377" y="2754"/>
                    <a:pt x="4397" y="1409"/>
                    <a:pt x="3554" y="626"/>
                  </a:cubicBezTo>
                  <a:cubicBezTo>
                    <a:pt x="3128" y="194"/>
                    <a:pt x="2603" y="1"/>
                    <a:pt x="208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4108550" y="3888925"/>
              <a:ext cx="109775" cy="103625"/>
            </a:xfrm>
            <a:custGeom>
              <a:avLst/>
              <a:gdLst/>
              <a:ahLst/>
              <a:cxnLst/>
              <a:rect l="l" t="t" r="r" b="b"/>
              <a:pathLst>
                <a:path w="4391" h="4145" extrusionOk="0">
                  <a:moveTo>
                    <a:pt x="2298" y="1"/>
                  </a:moveTo>
                  <a:cubicBezTo>
                    <a:pt x="1797" y="1"/>
                    <a:pt x="1286" y="184"/>
                    <a:pt x="864" y="593"/>
                  </a:cubicBezTo>
                  <a:cubicBezTo>
                    <a:pt x="21" y="1376"/>
                    <a:pt x="1" y="2720"/>
                    <a:pt x="844" y="3523"/>
                  </a:cubicBezTo>
                  <a:cubicBezTo>
                    <a:pt x="1266" y="3952"/>
                    <a:pt x="1789" y="4144"/>
                    <a:pt x="2303" y="4144"/>
                  </a:cubicBezTo>
                  <a:cubicBezTo>
                    <a:pt x="3353" y="4144"/>
                    <a:pt x="4363" y="3338"/>
                    <a:pt x="4376" y="2098"/>
                  </a:cubicBezTo>
                  <a:cubicBezTo>
                    <a:pt x="4390" y="840"/>
                    <a:pt x="3369" y="1"/>
                    <a:pt x="229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446287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4827125" y="31595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08"/>
                    <a:pt x="1305" y="3533"/>
                  </a:cubicBezTo>
                  <a:cubicBezTo>
                    <a:pt x="1707" y="3954"/>
                    <a:pt x="2244" y="4165"/>
                    <a:pt x="2778" y="4165"/>
                  </a:cubicBezTo>
                  <a:cubicBezTo>
                    <a:pt x="3312" y="4165"/>
                    <a:pt x="3844" y="3954"/>
                    <a:pt x="4236" y="3533"/>
                  </a:cubicBezTo>
                  <a:cubicBezTo>
                    <a:pt x="5540" y="220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4097525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6" y="1"/>
                  </a:moveTo>
                  <a:cubicBezTo>
                    <a:pt x="2260" y="1"/>
                    <a:pt x="1754" y="187"/>
                    <a:pt x="1365" y="567"/>
                  </a:cubicBezTo>
                  <a:cubicBezTo>
                    <a:pt x="0" y="1811"/>
                    <a:pt x="823" y="4100"/>
                    <a:pt x="2690" y="4180"/>
                  </a:cubicBezTo>
                  <a:cubicBezTo>
                    <a:pt x="2723" y="4181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7"/>
                  </a:cubicBezTo>
                  <a:cubicBezTo>
                    <a:pt x="3894" y="232"/>
                    <a:pt x="3330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4474375" y="3888975"/>
              <a:ext cx="114425" cy="103425"/>
            </a:xfrm>
            <a:custGeom>
              <a:avLst/>
              <a:gdLst/>
              <a:ahLst/>
              <a:cxnLst/>
              <a:rect l="l" t="t" r="r" b="b"/>
              <a:pathLst>
                <a:path w="4577" h="4137" extrusionOk="0">
                  <a:moveTo>
                    <a:pt x="2287" y="1"/>
                  </a:moveTo>
                  <a:cubicBezTo>
                    <a:pt x="1767" y="1"/>
                    <a:pt x="1247" y="197"/>
                    <a:pt x="843" y="591"/>
                  </a:cubicBezTo>
                  <a:cubicBezTo>
                    <a:pt x="20" y="1374"/>
                    <a:pt x="0" y="2698"/>
                    <a:pt x="803" y="3521"/>
                  </a:cubicBezTo>
                  <a:cubicBezTo>
                    <a:pt x="1212" y="3930"/>
                    <a:pt x="1751" y="4136"/>
                    <a:pt x="2291" y="4136"/>
                  </a:cubicBezTo>
                  <a:cubicBezTo>
                    <a:pt x="2810" y="4136"/>
                    <a:pt x="3330" y="3945"/>
                    <a:pt x="3733" y="3561"/>
                  </a:cubicBezTo>
                  <a:cubicBezTo>
                    <a:pt x="4556" y="2759"/>
                    <a:pt x="4577" y="1454"/>
                    <a:pt x="3774" y="631"/>
                  </a:cubicBezTo>
                  <a:cubicBezTo>
                    <a:pt x="3365" y="212"/>
                    <a:pt x="2826" y="1"/>
                    <a:pt x="228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5932575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5" y="545"/>
                  </a:cubicBezTo>
                  <a:cubicBezTo>
                    <a:pt x="10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593410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6287850" y="3158300"/>
              <a:ext cx="138375" cy="104175"/>
            </a:xfrm>
            <a:custGeom>
              <a:avLst/>
              <a:gdLst/>
              <a:ahLst/>
              <a:cxnLst/>
              <a:rect l="l" t="t" r="r" b="b"/>
              <a:pathLst>
                <a:path w="5535" h="4167" extrusionOk="0">
                  <a:moveTo>
                    <a:pt x="2769" y="1"/>
                  </a:moveTo>
                  <a:cubicBezTo>
                    <a:pt x="2246" y="1"/>
                    <a:pt x="1722" y="207"/>
                    <a:pt x="1325" y="613"/>
                  </a:cubicBezTo>
                  <a:cubicBezTo>
                    <a:pt x="1" y="1898"/>
                    <a:pt x="904" y="4146"/>
                    <a:pt x="2751" y="4166"/>
                  </a:cubicBezTo>
                  <a:cubicBezTo>
                    <a:pt x="2759" y="4166"/>
                    <a:pt x="2767" y="4166"/>
                    <a:pt x="2775" y="4166"/>
                  </a:cubicBezTo>
                  <a:cubicBezTo>
                    <a:pt x="4606" y="4166"/>
                    <a:pt x="5535" y="1952"/>
                    <a:pt x="4236" y="653"/>
                  </a:cubicBezTo>
                  <a:cubicBezTo>
                    <a:pt x="3840" y="217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5922550" y="3888225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70" y="1"/>
                  </a:moveTo>
                  <a:cubicBezTo>
                    <a:pt x="2245" y="1"/>
                    <a:pt x="1720" y="207"/>
                    <a:pt x="1325" y="621"/>
                  </a:cubicBezTo>
                  <a:cubicBezTo>
                    <a:pt x="0" y="1905"/>
                    <a:pt x="904" y="4153"/>
                    <a:pt x="2750" y="4174"/>
                  </a:cubicBezTo>
                  <a:cubicBezTo>
                    <a:pt x="2759" y="4174"/>
                    <a:pt x="2767" y="4174"/>
                    <a:pt x="2775" y="4174"/>
                  </a:cubicBezTo>
                  <a:cubicBezTo>
                    <a:pt x="4605" y="4174"/>
                    <a:pt x="5535" y="1960"/>
                    <a:pt x="4256" y="661"/>
                  </a:cubicBezTo>
                  <a:cubicBezTo>
                    <a:pt x="3857" y="222"/>
                    <a:pt x="3314" y="1"/>
                    <a:pt x="27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6287850" y="3523250"/>
              <a:ext cx="137975" cy="104575"/>
            </a:xfrm>
            <a:custGeom>
              <a:avLst/>
              <a:gdLst/>
              <a:ahLst/>
              <a:cxnLst/>
              <a:rect l="l" t="t" r="r" b="b"/>
              <a:pathLst>
                <a:path w="5519" h="4183" extrusionOk="0">
                  <a:moveTo>
                    <a:pt x="2764" y="1"/>
                  </a:moveTo>
                  <a:cubicBezTo>
                    <a:pt x="2261" y="1"/>
                    <a:pt x="1755" y="188"/>
                    <a:pt x="1366" y="567"/>
                  </a:cubicBezTo>
                  <a:cubicBezTo>
                    <a:pt x="1" y="1812"/>
                    <a:pt x="824" y="4100"/>
                    <a:pt x="2670" y="4180"/>
                  </a:cubicBezTo>
                  <a:cubicBezTo>
                    <a:pt x="2703" y="4182"/>
                    <a:pt x="2736" y="4182"/>
                    <a:pt x="2768" y="4182"/>
                  </a:cubicBezTo>
                  <a:cubicBezTo>
                    <a:pt x="4553" y="4182"/>
                    <a:pt x="5518" y="2028"/>
                    <a:pt x="4276" y="688"/>
                  </a:cubicBezTo>
                  <a:cubicBezTo>
                    <a:pt x="3885" y="233"/>
                    <a:pt x="3326" y="1"/>
                    <a:pt x="27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5923050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4" y="1"/>
                  </a:moveTo>
                  <a:cubicBezTo>
                    <a:pt x="2260" y="1"/>
                    <a:pt x="1755" y="187"/>
                    <a:pt x="1365" y="567"/>
                  </a:cubicBezTo>
                  <a:cubicBezTo>
                    <a:pt x="1" y="1811"/>
                    <a:pt x="823" y="4100"/>
                    <a:pt x="2670" y="4180"/>
                  </a:cubicBezTo>
                  <a:cubicBezTo>
                    <a:pt x="2703" y="4181"/>
                    <a:pt x="2735" y="4182"/>
                    <a:pt x="2768" y="4182"/>
                  </a:cubicBezTo>
                  <a:cubicBezTo>
                    <a:pt x="4552" y="4182"/>
                    <a:pt x="5518" y="2028"/>
                    <a:pt x="4276" y="687"/>
                  </a:cubicBezTo>
                  <a:cubicBezTo>
                    <a:pt x="3884" y="232"/>
                    <a:pt x="3326" y="1"/>
                    <a:pt x="27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6299400" y="388967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1907" y="1"/>
                  </a:moveTo>
                  <a:lnTo>
                    <a:pt x="1907" y="1"/>
                  </a:lnTo>
                  <a:cubicBezTo>
                    <a:pt x="1526" y="81"/>
                    <a:pt x="1144" y="282"/>
                    <a:pt x="863" y="563"/>
                  </a:cubicBezTo>
                  <a:cubicBezTo>
                    <a:pt x="121" y="1245"/>
                    <a:pt x="0" y="2349"/>
                    <a:pt x="562" y="3172"/>
                  </a:cubicBezTo>
                  <a:cubicBezTo>
                    <a:pt x="1024" y="2128"/>
                    <a:pt x="1486" y="1065"/>
                    <a:pt x="190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4845200" y="5350075"/>
              <a:ext cx="79300" cy="43000"/>
            </a:xfrm>
            <a:custGeom>
              <a:avLst/>
              <a:gdLst/>
              <a:ahLst/>
              <a:cxnLst/>
              <a:rect l="l" t="t" r="r" b="b"/>
              <a:pathLst>
                <a:path w="3172" h="1720" extrusionOk="0">
                  <a:moveTo>
                    <a:pt x="2042" y="1"/>
                  </a:moveTo>
                  <a:cubicBezTo>
                    <a:pt x="1510" y="1"/>
                    <a:pt x="983" y="212"/>
                    <a:pt x="602" y="616"/>
                  </a:cubicBezTo>
                  <a:cubicBezTo>
                    <a:pt x="301" y="917"/>
                    <a:pt x="80" y="1299"/>
                    <a:pt x="0" y="1720"/>
                  </a:cubicBezTo>
                  <a:cubicBezTo>
                    <a:pt x="1064" y="1278"/>
                    <a:pt x="2128" y="817"/>
                    <a:pt x="3172" y="355"/>
                  </a:cubicBezTo>
                  <a:cubicBezTo>
                    <a:pt x="2830" y="116"/>
                    <a:pt x="2435" y="1"/>
                    <a:pt x="204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5192425" y="498510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80" y="0"/>
                  </a:moveTo>
                  <a:cubicBezTo>
                    <a:pt x="2259" y="0"/>
                    <a:pt x="1738" y="201"/>
                    <a:pt x="1346" y="603"/>
                  </a:cubicBezTo>
                  <a:cubicBezTo>
                    <a:pt x="1" y="1867"/>
                    <a:pt x="864" y="4115"/>
                    <a:pt x="2711" y="4176"/>
                  </a:cubicBezTo>
                  <a:cubicBezTo>
                    <a:pt x="2727" y="4176"/>
                    <a:pt x="2744" y="4176"/>
                    <a:pt x="2760" y="4176"/>
                  </a:cubicBezTo>
                  <a:cubicBezTo>
                    <a:pt x="4575" y="4176"/>
                    <a:pt x="5529" y="1996"/>
                    <a:pt x="4276" y="663"/>
                  </a:cubicBezTo>
                  <a:cubicBezTo>
                    <a:pt x="3876" y="221"/>
                    <a:pt x="3328" y="0"/>
                    <a:pt x="278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4107050" y="498495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1"/>
                  </a:moveTo>
                  <a:cubicBezTo>
                    <a:pt x="1893" y="1"/>
                    <a:pt x="1424" y="174"/>
                    <a:pt x="1024" y="528"/>
                  </a:cubicBezTo>
                  <a:cubicBezTo>
                    <a:pt x="121" y="1271"/>
                    <a:pt x="1" y="2616"/>
                    <a:pt x="763" y="3499"/>
                  </a:cubicBezTo>
                  <a:cubicBezTo>
                    <a:pt x="1183" y="3972"/>
                    <a:pt x="1763" y="4215"/>
                    <a:pt x="2345" y="4215"/>
                  </a:cubicBezTo>
                  <a:cubicBezTo>
                    <a:pt x="2849" y="4215"/>
                    <a:pt x="3353" y="4032"/>
                    <a:pt x="3754" y="3660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5"/>
                    <a:pt x="2933" y="1"/>
                    <a:pt x="23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4097025" y="534990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80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8"/>
                    <a:pt x="883" y="4136"/>
                    <a:pt x="2730" y="4176"/>
                  </a:cubicBezTo>
                  <a:cubicBezTo>
                    <a:pt x="2746" y="4176"/>
                    <a:pt x="2763" y="4176"/>
                    <a:pt x="2780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8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446232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9" y="1"/>
                  </a:moveTo>
                  <a:cubicBezTo>
                    <a:pt x="2251" y="1"/>
                    <a:pt x="1722" y="206"/>
                    <a:pt x="1325" y="623"/>
                  </a:cubicBezTo>
                  <a:cubicBezTo>
                    <a:pt x="0" y="1907"/>
                    <a:pt x="904" y="4155"/>
                    <a:pt x="2750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5" y="4176"/>
                    <a:pt x="5534" y="1962"/>
                    <a:pt x="4256" y="643"/>
                  </a:cubicBezTo>
                  <a:cubicBezTo>
                    <a:pt x="3860" y="216"/>
                    <a:pt x="3320" y="1"/>
                    <a:pt x="27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4462325" y="53499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4827125" y="4985100"/>
              <a:ext cx="138375" cy="103900"/>
            </a:xfrm>
            <a:custGeom>
              <a:avLst/>
              <a:gdLst/>
              <a:ahLst/>
              <a:cxnLst/>
              <a:rect l="l" t="t" r="r" b="b"/>
              <a:pathLst>
                <a:path w="5535" h="415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28"/>
                    <a:pt x="924" y="4155"/>
                    <a:pt x="2771" y="4155"/>
                  </a:cubicBezTo>
                  <a:cubicBezTo>
                    <a:pt x="2779" y="4156"/>
                    <a:pt x="2787" y="4156"/>
                    <a:pt x="2795" y="4156"/>
                  </a:cubicBezTo>
                  <a:cubicBezTo>
                    <a:pt x="4625" y="4156"/>
                    <a:pt x="5535" y="194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8" name="Google Shape;2138;p42"/>
          <p:cNvGrpSpPr/>
          <p:nvPr/>
        </p:nvGrpSpPr>
        <p:grpSpPr>
          <a:xfrm rot="-1783487">
            <a:off x="4934365" y="-439148"/>
            <a:ext cx="5084690" cy="2923914"/>
            <a:chOff x="235075" y="777725"/>
            <a:chExt cx="7186900" cy="4132775"/>
          </a:xfrm>
        </p:grpSpPr>
        <p:sp>
          <p:nvSpPr>
            <p:cNvPr id="2139" name="Google Shape;2139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42"/>
          <p:cNvGrpSpPr/>
          <p:nvPr/>
        </p:nvGrpSpPr>
        <p:grpSpPr>
          <a:xfrm rot="1318731">
            <a:off x="554960" y="2563496"/>
            <a:ext cx="5084884" cy="2924026"/>
            <a:chOff x="235075" y="777725"/>
            <a:chExt cx="7186900" cy="4132775"/>
          </a:xfrm>
        </p:grpSpPr>
        <p:sp>
          <p:nvSpPr>
            <p:cNvPr id="2142" name="Google Shape;2142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4" name="Google Shape;2144;p42"/>
          <p:cNvSpPr/>
          <p:nvPr/>
        </p:nvSpPr>
        <p:spPr>
          <a:xfrm rot="-2700000">
            <a:off x="1102261" y="-1340434"/>
            <a:ext cx="2513976" cy="5100226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5" name="Google Shape;2145;p42"/>
          <p:cNvGrpSpPr/>
          <p:nvPr/>
        </p:nvGrpSpPr>
        <p:grpSpPr>
          <a:xfrm>
            <a:off x="5441423" y="792249"/>
            <a:ext cx="3093399" cy="2394171"/>
            <a:chOff x="434475" y="237850"/>
            <a:chExt cx="6749725" cy="5224025"/>
          </a:xfrm>
        </p:grpSpPr>
        <p:sp>
          <p:nvSpPr>
            <p:cNvPr id="2146" name="Google Shape;2146;p42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2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42"/>
          <p:cNvGrpSpPr/>
          <p:nvPr/>
        </p:nvGrpSpPr>
        <p:grpSpPr>
          <a:xfrm>
            <a:off x="1882556" y="792246"/>
            <a:ext cx="6159945" cy="3497708"/>
            <a:chOff x="236225" y="821275"/>
            <a:chExt cx="7149425" cy="4059550"/>
          </a:xfrm>
        </p:grpSpPr>
        <p:sp>
          <p:nvSpPr>
            <p:cNvPr id="2149" name="Google Shape;2149;p42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2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1" name="Google Shape;2151;p42"/>
          <p:cNvSpPr txBox="1">
            <a:spLocks noGrp="1"/>
          </p:cNvSpPr>
          <p:nvPr>
            <p:ph type="ctrTitle"/>
          </p:nvPr>
        </p:nvSpPr>
        <p:spPr>
          <a:xfrm flipH="1">
            <a:off x="3068547" y="1206729"/>
            <a:ext cx="2860500" cy="7668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E87E45"/>
                </a:solidFill>
              </a:rPr>
              <a:t>EJERCICIO!</a:t>
            </a:r>
            <a:endParaRPr dirty="0">
              <a:solidFill>
                <a:srgbClr val="E87E45"/>
              </a:solidFill>
            </a:endParaRPr>
          </a:p>
        </p:txBody>
      </p:sp>
      <p:grpSp>
        <p:nvGrpSpPr>
          <p:cNvPr id="2152" name="Google Shape;2152;p42"/>
          <p:cNvGrpSpPr/>
          <p:nvPr/>
        </p:nvGrpSpPr>
        <p:grpSpPr>
          <a:xfrm>
            <a:off x="764494" y="630098"/>
            <a:ext cx="1474995" cy="1417341"/>
            <a:chOff x="720001" y="115874"/>
            <a:chExt cx="1851846" cy="1779461"/>
          </a:xfrm>
        </p:grpSpPr>
        <p:sp>
          <p:nvSpPr>
            <p:cNvPr id="2153" name="Google Shape;2153;p42"/>
            <p:cNvSpPr/>
            <p:nvPr/>
          </p:nvSpPr>
          <p:spPr>
            <a:xfrm>
              <a:off x="1780929" y="883301"/>
              <a:ext cx="610682" cy="583903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2"/>
            <p:cNvSpPr/>
            <p:nvPr/>
          </p:nvSpPr>
          <p:spPr>
            <a:xfrm>
              <a:off x="2300251" y="48759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2"/>
            <p:cNvSpPr/>
            <p:nvPr/>
          </p:nvSpPr>
          <p:spPr>
            <a:xfrm>
              <a:off x="1653900" y="265223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2"/>
            <p:cNvSpPr/>
            <p:nvPr/>
          </p:nvSpPr>
          <p:spPr>
            <a:xfrm>
              <a:off x="1159174" y="265226"/>
              <a:ext cx="365756" cy="349717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2"/>
            <p:cNvSpPr/>
            <p:nvPr/>
          </p:nvSpPr>
          <p:spPr>
            <a:xfrm>
              <a:off x="1289799" y="747275"/>
              <a:ext cx="432158" cy="413208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2"/>
            <p:cNvSpPr/>
            <p:nvPr/>
          </p:nvSpPr>
          <p:spPr>
            <a:xfrm>
              <a:off x="1251700" y="1292798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2"/>
            <p:cNvSpPr/>
            <p:nvPr/>
          </p:nvSpPr>
          <p:spPr>
            <a:xfrm>
              <a:off x="1927951" y="163564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2"/>
            <p:cNvSpPr/>
            <p:nvPr/>
          </p:nvSpPr>
          <p:spPr>
            <a:xfrm>
              <a:off x="720001" y="115874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42"/>
          <p:cNvGrpSpPr/>
          <p:nvPr/>
        </p:nvGrpSpPr>
        <p:grpSpPr>
          <a:xfrm rot="4499590">
            <a:off x="7575066" y="1587848"/>
            <a:ext cx="1471969" cy="2034257"/>
            <a:chOff x="1913725" y="238075"/>
            <a:chExt cx="3807625" cy="5238475"/>
          </a:xfrm>
        </p:grpSpPr>
        <p:sp>
          <p:nvSpPr>
            <p:cNvPr id="2162" name="Google Shape;2162;p42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2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2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2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2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2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2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2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2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4" name="Google Shape;2184;p42"/>
          <p:cNvSpPr txBox="1">
            <a:spLocks noGrp="1"/>
          </p:cNvSpPr>
          <p:nvPr>
            <p:ph type="subTitle" idx="1"/>
          </p:nvPr>
        </p:nvSpPr>
        <p:spPr>
          <a:xfrm flipH="1">
            <a:off x="2416268" y="1935707"/>
            <a:ext cx="4178512" cy="2222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/>
              <a:t>A partir del ejercicio de la parte 01.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rgbClr val="541C1D"/>
                </a:solidFill>
              </a:rPr>
              <a:t>Usar </a:t>
            </a:r>
            <a:r>
              <a:rPr lang="es-ES" sz="1100" dirty="0" err="1">
                <a:solidFill>
                  <a:srgbClr val="541C1D"/>
                </a:solidFill>
              </a:rPr>
              <a:t>ngCl</a:t>
            </a:r>
            <a:r>
              <a:rPr lang="es-ES" sz="1100" dirty="0" err="1"/>
              <a:t>ass</a:t>
            </a:r>
            <a:r>
              <a:rPr lang="es-ES" sz="1100" dirty="0"/>
              <a:t> o </a:t>
            </a:r>
            <a:r>
              <a:rPr lang="es-ES" sz="1100" dirty="0" err="1"/>
              <a:t>ngStyle</a:t>
            </a:r>
            <a:r>
              <a:rPr lang="es-ES" sz="1100" dirty="0"/>
              <a:t> para resaltar el elemento en lugar de la clase.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rgbClr val="541C1D"/>
                </a:solidFill>
              </a:rPr>
              <a:t>En lugar de deshabili</a:t>
            </a:r>
            <a:r>
              <a:rPr lang="es-ES" sz="1100" dirty="0"/>
              <a:t>tar el botón cuando la cantidad sea 0 hacerlo desaparecer del DOM con </a:t>
            </a:r>
            <a:r>
              <a:rPr lang="es-ES" sz="1100" dirty="0" err="1"/>
              <a:t>ngIf</a:t>
            </a:r>
            <a:r>
              <a:rPr lang="es-ES" sz="1100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rgbClr val="541C1D"/>
                </a:solidFill>
              </a:rPr>
              <a:t>Usar </a:t>
            </a:r>
            <a:r>
              <a:rPr lang="es-ES" sz="1100" dirty="0" err="1">
                <a:solidFill>
                  <a:srgbClr val="541C1D"/>
                </a:solidFill>
              </a:rPr>
              <a:t>ngFor</a:t>
            </a:r>
            <a:r>
              <a:rPr lang="es-ES" sz="1100" dirty="0">
                <a:solidFill>
                  <a:srgbClr val="541C1D"/>
                </a:solidFill>
              </a:rPr>
              <a:t> para cada vez que </a:t>
            </a:r>
            <a:r>
              <a:rPr lang="es-ES" sz="1100" dirty="0"/>
              <a:t>se sume o se reste un elemento se visualice (desde 0 hasta 20)</a:t>
            </a:r>
            <a:endParaRPr sz="1100" dirty="0">
              <a:solidFill>
                <a:srgbClr val="541C1D"/>
              </a:solidFill>
            </a:endParaRPr>
          </a:p>
        </p:txBody>
      </p:sp>
      <p:grpSp>
        <p:nvGrpSpPr>
          <p:cNvPr id="2185" name="Google Shape;2185;p42"/>
          <p:cNvGrpSpPr/>
          <p:nvPr/>
        </p:nvGrpSpPr>
        <p:grpSpPr>
          <a:xfrm>
            <a:off x="-519726" y="2875623"/>
            <a:ext cx="2183905" cy="2972396"/>
            <a:chOff x="1882000" y="238175"/>
            <a:chExt cx="3843550" cy="5231250"/>
          </a:xfrm>
        </p:grpSpPr>
        <p:sp>
          <p:nvSpPr>
            <p:cNvPr id="2186" name="Google Shape;2186;p42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2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2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2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2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348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34"/>
          <p:cNvGrpSpPr/>
          <p:nvPr/>
        </p:nvGrpSpPr>
        <p:grpSpPr>
          <a:xfrm flipH="1">
            <a:off x="-257018" y="2362075"/>
            <a:ext cx="1425315" cy="3241658"/>
            <a:chOff x="2650500" y="238500"/>
            <a:chExt cx="2300750" cy="5232700"/>
          </a:xfrm>
        </p:grpSpPr>
        <p:sp>
          <p:nvSpPr>
            <p:cNvPr id="940" name="Google Shape;940;p34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" name="Google Shape;943;p34"/>
          <p:cNvSpPr/>
          <p:nvPr/>
        </p:nvSpPr>
        <p:spPr>
          <a:xfrm rot="7701277">
            <a:off x="2176416" y="2723793"/>
            <a:ext cx="2363108" cy="1874176"/>
          </a:xfrm>
          <a:custGeom>
            <a:avLst/>
            <a:gdLst/>
            <a:ahLst/>
            <a:cxnLst/>
            <a:rect l="l" t="t" r="r" b="b"/>
            <a:pathLst>
              <a:path w="259995" h="198239" extrusionOk="0">
                <a:moveTo>
                  <a:pt x="147129" y="1"/>
                </a:moveTo>
                <a:cubicBezTo>
                  <a:pt x="143947" y="1"/>
                  <a:pt x="140625" y="286"/>
                  <a:pt x="137109" y="907"/>
                </a:cubicBezTo>
                <a:cubicBezTo>
                  <a:pt x="125000" y="3047"/>
                  <a:pt x="113100" y="10928"/>
                  <a:pt x="109969" y="22802"/>
                </a:cubicBezTo>
                <a:cubicBezTo>
                  <a:pt x="106368" y="36450"/>
                  <a:pt x="114927" y="50307"/>
                  <a:pt x="115292" y="64425"/>
                </a:cubicBezTo>
                <a:cubicBezTo>
                  <a:pt x="115658" y="78308"/>
                  <a:pt x="107229" y="92034"/>
                  <a:pt x="94651" y="97984"/>
                </a:cubicBezTo>
                <a:cubicBezTo>
                  <a:pt x="86724" y="101745"/>
                  <a:pt x="78002" y="102424"/>
                  <a:pt x="69128" y="102424"/>
                </a:cubicBezTo>
                <a:cubicBezTo>
                  <a:pt x="64116" y="102424"/>
                  <a:pt x="59057" y="102208"/>
                  <a:pt x="54065" y="102208"/>
                </a:cubicBezTo>
                <a:cubicBezTo>
                  <a:pt x="53055" y="102208"/>
                  <a:pt x="52048" y="102216"/>
                  <a:pt x="51044" y="102238"/>
                </a:cubicBezTo>
                <a:cubicBezTo>
                  <a:pt x="38858" y="102499"/>
                  <a:pt x="26253" y="104899"/>
                  <a:pt x="16363" y="112050"/>
                </a:cubicBezTo>
                <a:cubicBezTo>
                  <a:pt x="6473" y="119226"/>
                  <a:pt x="1" y="132013"/>
                  <a:pt x="2950" y="143861"/>
                </a:cubicBezTo>
                <a:cubicBezTo>
                  <a:pt x="5559" y="154456"/>
                  <a:pt x="14719" y="162076"/>
                  <a:pt x="23852" y="168078"/>
                </a:cubicBezTo>
                <a:cubicBezTo>
                  <a:pt x="54080" y="187899"/>
                  <a:pt x="90249" y="198239"/>
                  <a:pt x="126362" y="198239"/>
                </a:cubicBezTo>
                <a:cubicBezTo>
                  <a:pt x="144404" y="198239"/>
                  <a:pt x="162431" y="195658"/>
                  <a:pt x="179697" y="190390"/>
                </a:cubicBezTo>
                <a:cubicBezTo>
                  <a:pt x="199399" y="184388"/>
                  <a:pt x="218319" y="174863"/>
                  <a:pt x="233115" y="160510"/>
                </a:cubicBezTo>
                <a:cubicBezTo>
                  <a:pt x="247912" y="146157"/>
                  <a:pt x="258193" y="126637"/>
                  <a:pt x="259055" y="106074"/>
                </a:cubicBezTo>
                <a:cubicBezTo>
                  <a:pt x="259994" y="82901"/>
                  <a:pt x="248929" y="60354"/>
                  <a:pt x="232750" y="43731"/>
                </a:cubicBezTo>
                <a:cubicBezTo>
                  <a:pt x="218893" y="29508"/>
                  <a:pt x="202113" y="20479"/>
                  <a:pt x="184603" y="11659"/>
                </a:cubicBezTo>
                <a:cubicBezTo>
                  <a:pt x="171842" y="5246"/>
                  <a:pt x="160779" y="1"/>
                  <a:pt x="147129" y="1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4" name="Google Shape;944;p34"/>
          <p:cNvGrpSpPr/>
          <p:nvPr/>
        </p:nvGrpSpPr>
        <p:grpSpPr>
          <a:xfrm rot="4341138" flipH="1">
            <a:off x="-1678078" y="-777857"/>
            <a:ext cx="4147842" cy="3210269"/>
            <a:chOff x="434475" y="237850"/>
            <a:chExt cx="6749725" cy="5224025"/>
          </a:xfrm>
        </p:grpSpPr>
        <p:sp>
          <p:nvSpPr>
            <p:cNvPr id="945" name="Google Shape;945;p34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34"/>
          <p:cNvGrpSpPr/>
          <p:nvPr/>
        </p:nvGrpSpPr>
        <p:grpSpPr>
          <a:xfrm>
            <a:off x="3605463" y="2331113"/>
            <a:ext cx="7186900" cy="4132775"/>
            <a:chOff x="235075" y="777725"/>
            <a:chExt cx="7186900" cy="4132775"/>
          </a:xfrm>
        </p:grpSpPr>
        <p:sp>
          <p:nvSpPr>
            <p:cNvPr id="948" name="Google Shape;948;p34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34"/>
          <p:cNvSpPr/>
          <p:nvPr/>
        </p:nvSpPr>
        <p:spPr>
          <a:xfrm>
            <a:off x="3015900" y="1015650"/>
            <a:ext cx="3112200" cy="3112200"/>
          </a:xfrm>
          <a:prstGeom prst="rect">
            <a:avLst/>
          </a:pr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4"/>
          <p:cNvSpPr txBox="1">
            <a:spLocks noGrp="1"/>
          </p:cNvSpPr>
          <p:nvPr>
            <p:ph type="ctrTitle"/>
          </p:nvPr>
        </p:nvSpPr>
        <p:spPr>
          <a:xfrm>
            <a:off x="1008600" y="257175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s-ES" sz="2000" dirty="0"/>
              <a:t>Input/Output</a:t>
            </a:r>
            <a:endParaRPr lang="es-ES" sz="2300" dirty="0"/>
          </a:p>
        </p:txBody>
      </p:sp>
      <p:sp>
        <p:nvSpPr>
          <p:cNvPr id="952" name="Google Shape;952;p34"/>
          <p:cNvSpPr txBox="1">
            <a:spLocks noGrp="1"/>
          </p:cNvSpPr>
          <p:nvPr>
            <p:ph type="subTitle" idx="1"/>
          </p:nvPr>
        </p:nvSpPr>
        <p:spPr>
          <a:xfrm>
            <a:off x="3605475" y="3039399"/>
            <a:ext cx="1957200" cy="7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s-ES" dirty="0"/>
              <a:t>Input, output, </a:t>
            </a:r>
            <a:r>
              <a:rPr lang="es-ES" dirty="0" err="1"/>
              <a:t>changeDetection</a:t>
            </a:r>
            <a:r>
              <a:rPr lang="es-ES" dirty="0"/>
              <a:t>, </a:t>
            </a:r>
            <a:r>
              <a:rPr lang="es-ES" dirty="0" err="1"/>
              <a:t>view</a:t>
            </a:r>
            <a:r>
              <a:rPr lang="es-ES" dirty="0"/>
              <a:t> </a:t>
            </a:r>
            <a:r>
              <a:rPr lang="es-ES" dirty="0" err="1"/>
              <a:t>Proyection</a:t>
            </a:r>
            <a:endParaRPr lang="es-ES" dirty="0"/>
          </a:p>
        </p:txBody>
      </p:sp>
      <p:sp>
        <p:nvSpPr>
          <p:cNvPr id="953" name="Google Shape;953;p34"/>
          <p:cNvSpPr txBox="1">
            <a:spLocks noGrp="1"/>
          </p:cNvSpPr>
          <p:nvPr>
            <p:ph type="title" idx="2"/>
          </p:nvPr>
        </p:nvSpPr>
        <p:spPr>
          <a:xfrm>
            <a:off x="3732762" y="153722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grpSp>
        <p:nvGrpSpPr>
          <p:cNvPr id="954" name="Google Shape;954;p34"/>
          <p:cNvGrpSpPr/>
          <p:nvPr/>
        </p:nvGrpSpPr>
        <p:grpSpPr>
          <a:xfrm rot="1195466">
            <a:off x="920701" y="612970"/>
            <a:ext cx="2763315" cy="771207"/>
            <a:chOff x="234200" y="2027925"/>
            <a:chExt cx="6760111" cy="1887098"/>
          </a:xfrm>
        </p:grpSpPr>
        <p:sp>
          <p:nvSpPr>
            <p:cNvPr id="955" name="Google Shape;955;p34"/>
            <p:cNvSpPr/>
            <p:nvPr/>
          </p:nvSpPr>
          <p:spPr>
            <a:xfrm>
              <a:off x="234200" y="3510875"/>
              <a:ext cx="311250" cy="154150"/>
            </a:xfrm>
            <a:custGeom>
              <a:avLst/>
              <a:gdLst/>
              <a:ahLst/>
              <a:cxnLst/>
              <a:rect l="l" t="t" r="r" b="b"/>
              <a:pathLst>
                <a:path w="12450" h="6166" extrusionOk="0">
                  <a:moveTo>
                    <a:pt x="5093" y="0"/>
                  </a:moveTo>
                  <a:cubicBezTo>
                    <a:pt x="4118" y="0"/>
                    <a:pt x="1659" y="898"/>
                    <a:pt x="879" y="1542"/>
                  </a:cubicBezTo>
                  <a:cubicBezTo>
                    <a:pt x="235" y="2049"/>
                    <a:pt x="1" y="2927"/>
                    <a:pt x="294" y="3708"/>
                  </a:cubicBezTo>
                  <a:cubicBezTo>
                    <a:pt x="918" y="5190"/>
                    <a:pt x="3025" y="6166"/>
                    <a:pt x="5562" y="6166"/>
                  </a:cubicBezTo>
                  <a:cubicBezTo>
                    <a:pt x="10108" y="6166"/>
                    <a:pt x="12449" y="3044"/>
                    <a:pt x="9328" y="1152"/>
                  </a:cubicBezTo>
                  <a:cubicBezTo>
                    <a:pt x="8391" y="566"/>
                    <a:pt x="6303" y="0"/>
                    <a:pt x="509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706400" y="2918875"/>
              <a:ext cx="577575" cy="299350"/>
            </a:xfrm>
            <a:custGeom>
              <a:avLst/>
              <a:gdLst/>
              <a:ahLst/>
              <a:cxnLst/>
              <a:rect l="l" t="t" r="r" b="b"/>
              <a:pathLst>
                <a:path w="23103" h="11974" extrusionOk="0">
                  <a:moveTo>
                    <a:pt x="10467" y="0"/>
                  </a:moveTo>
                  <a:cubicBezTo>
                    <a:pt x="8998" y="0"/>
                    <a:pt x="7527" y="176"/>
                    <a:pt x="6166" y="540"/>
                  </a:cubicBezTo>
                  <a:cubicBezTo>
                    <a:pt x="2303" y="1574"/>
                    <a:pt x="195" y="3388"/>
                    <a:pt x="39" y="5808"/>
                  </a:cubicBezTo>
                  <a:cubicBezTo>
                    <a:pt x="0" y="6647"/>
                    <a:pt x="117" y="7466"/>
                    <a:pt x="371" y="7895"/>
                  </a:cubicBezTo>
                  <a:lnTo>
                    <a:pt x="371" y="7915"/>
                  </a:lnTo>
                  <a:cubicBezTo>
                    <a:pt x="956" y="8910"/>
                    <a:pt x="1834" y="9690"/>
                    <a:pt x="3415" y="10510"/>
                  </a:cubicBezTo>
                  <a:cubicBezTo>
                    <a:pt x="5600" y="11681"/>
                    <a:pt x="7044" y="11973"/>
                    <a:pt x="10556" y="11973"/>
                  </a:cubicBezTo>
                  <a:cubicBezTo>
                    <a:pt x="13268" y="11973"/>
                    <a:pt x="13698" y="11934"/>
                    <a:pt x="15141" y="11486"/>
                  </a:cubicBezTo>
                  <a:cubicBezTo>
                    <a:pt x="21893" y="9456"/>
                    <a:pt x="23102" y="4403"/>
                    <a:pt x="17522" y="1535"/>
                  </a:cubicBezTo>
                  <a:cubicBezTo>
                    <a:pt x="15565" y="532"/>
                    <a:pt x="13019" y="0"/>
                    <a:pt x="104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1324925" y="3370600"/>
              <a:ext cx="297575" cy="139600"/>
            </a:xfrm>
            <a:custGeom>
              <a:avLst/>
              <a:gdLst/>
              <a:ahLst/>
              <a:cxnLst/>
              <a:rect l="l" t="t" r="r" b="b"/>
              <a:pathLst>
                <a:path w="11903" h="5584" extrusionOk="0">
                  <a:moveTo>
                    <a:pt x="6634" y="1"/>
                  </a:moveTo>
                  <a:cubicBezTo>
                    <a:pt x="5316" y="1"/>
                    <a:pt x="3940" y="339"/>
                    <a:pt x="2615" y="1007"/>
                  </a:cubicBezTo>
                  <a:cubicBezTo>
                    <a:pt x="508" y="2060"/>
                    <a:pt x="0" y="3328"/>
                    <a:pt x="1288" y="4421"/>
                  </a:cubicBezTo>
                  <a:cubicBezTo>
                    <a:pt x="2239" y="5249"/>
                    <a:pt x="3413" y="5584"/>
                    <a:pt x="5368" y="5584"/>
                  </a:cubicBezTo>
                  <a:cubicBezTo>
                    <a:pt x="5579" y="5584"/>
                    <a:pt x="5799" y="5580"/>
                    <a:pt x="6029" y="5572"/>
                  </a:cubicBezTo>
                  <a:cubicBezTo>
                    <a:pt x="8449" y="5475"/>
                    <a:pt x="9932" y="5006"/>
                    <a:pt x="10771" y="4070"/>
                  </a:cubicBezTo>
                  <a:cubicBezTo>
                    <a:pt x="11902" y="2821"/>
                    <a:pt x="11376" y="1416"/>
                    <a:pt x="9463" y="577"/>
                  </a:cubicBezTo>
                  <a:cubicBezTo>
                    <a:pt x="8584" y="192"/>
                    <a:pt x="7625" y="1"/>
                    <a:pt x="663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1835650" y="2826000"/>
              <a:ext cx="666825" cy="31695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2948775" y="2707475"/>
              <a:ext cx="236625" cy="119550"/>
            </a:xfrm>
            <a:custGeom>
              <a:avLst/>
              <a:gdLst/>
              <a:ahLst/>
              <a:cxnLst/>
              <a:rect l="l" t="t" r="r" b="b"/>
              <a:pathLst>
                <a:path w="9465" h="4782" extrusionOk="0">
                  <a:moveTo>
                    <a:pt x="5347" y="1"/>
                  </a:moveTo>
                  <a:cubicBezTo>
                    <a:pt x="2011" y="1"/>
                    <a:pt x="1" y="1757"/>
                    <a:pt x="1445" y="3415"/>
                  </a:cubicBezTo>
                  <a:lnTo>
                    <a:pt x="1445" y="3396"/>
                  </a:lnTo>
                  <a:cubicBezTo>
                    <a:pt x="2264" y="4332"/>
                    <a:pt x="3533" y="4781"/>
                    <a:pt x="5289" y="4781"/>
                  </a:cubicBezTo>
                  <a:cubicBezTo>
                    <a:pt x="7786" y="4781"/>
                    <a:pt x="9464" y="3825"/>
                    <a:pt x="9464" y="2381"/>
                  </a:cubicBezTo>
                  <a:cubicBezTo>
                    <a:pt x="9464" y="957"/>
                    <a:pt x="7786" y="1"/>
                    <a:pt x="534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072675" y="3192025"/>
              <a:ext cx="529300" cy="291075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409275" y="2154825"/>
              <a:ext cx="217575" cy="135250"/>
            </a:xfrm>
            <a:custGeom>
              <a:avLst/>
              <a:gdLst/>
              <a:ahLst/>
              <a:cxnLst/>
              <a:rect l="l" t="t" r="r" b="b"/>
              <a:pathLst>
                <a:path w="8703" h="5410" extrusionOk="0">
                  <a:moveTo>
                    <a:pt x="4839" y="0"/>
                  </a:moveTo>
                  <a:cubicBezTo>
                    <a:pt x="2556" y="0"/>
                    <a:pt x="898" y="898"/>
                    <a:pt x="781" y="2185"/>
                  </a:cubicBezTo>
                  <a:cubicBezTo>
                    <a:pt x="761" y="2576"/>
                    <a:pt x="605" y="3005"/>
                    <a:pt x="449" y="3141"/>
                  </a:cubicBezTo>
                  <a:cubicBezTo>
                    <a:pt x="0" y="3473"/>
                    <a:pt x="0" y="4156"/>
                    <a:pt x="429" y="4644"/>
                  </a:cubicBezTo>
                  <a:cubicBezTo>
                    <a:pt x="845" y="5134"/>
                    <a:pt x="1658" y="5410"/>
                    <a:pt x="2564" y="5410"/>
                  </a:cubicBezTo>
                  <a:cubicBezTo>
                    <a:pt x="2848" y="5410"/>
                    <a:pt x="3141" y="5383"/>
                    <a:pt x="3434" y="5327"/>
                  </a:cubicBezTo>
                  <a:cubicBezTo>
                    <a:pt x="3922" y="5249"/>
                    <a:pt x="4390" y="5112"/>
                    <a:pt x="4839" y="4897"/>
                  </a:cubicBezTo>
                  <a:cubicBezTo>
                    <a:pt x="5366" y="4644"/>
                    <a:pt x="5912" y="4449"/>
                    <a:pt x="6478" y="4332"/>
                  </a:cubicBezTo>
                  <a:cubicBezTo>
                    <a:pt x="7980" y="3941"/>
                    <a:pt x="8702" y="3258"/>
                    <a:pt x="8702" y="2263"/>
                  </a:cubicBezTo>
                  <a:cubicBezTo>
                    <a:pt x="8702" y="976"/>
                    <a:pt x="7024" y="0"/>
                    <a:pt x="4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48775" y="2476625"/>
              <a:ext cx="324400" cy="168925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804875" y="2648175"/>
              <a:ext cx="773175" cy="407800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4713401" y="3101236"/>
              <a:ext cx="536600" cy="279225"/>
            </a:xfrm>
            <a:custGeom>
              <a:avLst/>
              <a:gdLst/>
              <a:ahLst/>
              <a:cxnLst/>
              <a:rect l="l" t="t" r="r" b="b"/>
              <a:pathLst>
                <a:path w="21464" h="11169" extrusionOk="0">
                  <a:moveTo>
                    <a:pt x="9628" y="0"/>
                  </a:moveTo>
                  <a:cubicBezTo>
                    <a:pt x="4599" y="0"/>
                    <a:pt x="418" y="2271"/>
                    <a:pt x="78" y="5256"/>
                  </a:cubicBezTo>
                  <a:cubicBezTo>
                    <a:pt x="0" y="5881"/>
                    <a:pt x="98" y="6524"/>
                    <a:pt x="371" y="7110"/>
                  </a:cubicBezTo>
                  <a:cubicBezTo>
                    <a:pt x="1834" y="9666"/>
                    <a:pt x="5307" y="11168"/>
                    <a:pt x="9815" y="11168"/>
                  </a:cubicBezTo>
                  <a:cubicBezTo>
                    <a:pt x="11590" y="11168"/>
                    <a:pt x="12390" y="11071"/>
                    <a:pt x="13737" y="10719"/>
                  </a:cubicBezTo>
                  <a:cubicBezTo>
                    <a:pt x="19863" y="9100"/>
                    <a:pt x="21463" y="4710"/>
                    <a:pt x="16995" y="1803"/>
                  </a:cubicBezTo>
                  <a:cubicBezTo>
                    <a:pt x="15571" y="866"/>
                    <a:pt x="12546" y="86"/>
                    <a:pt x="10127" y="8"/>
                  </a:cubicBezTo>
                  <a:cubicBezTo>
                    <a:pt x="9960" y="3"/>
                    <a:pt x="9793" y="0"/>
                    <a:pt x="962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4321925" y="2027925"/>
              <a:ext cx="564400" cy="342625"/>
            </a:xfrm>
            <a:custGeom>
              <a:avLst/>
              <a:gdLst/>
              <a:ahLst/>
              <a:cxnLst/>
              <a:rect l="l" t="t" r="r" b="b"/>
              <a:pathLst>
                <a:path w="22576" h="13705" extrusionOk="0">
                  <a:moveTo>
                    <a:pt x="12863" y="0"/>
                  </a:moveTo>
                  <a:cubicBezTo>
                    <a:pt x="12246" y="0"/>
                    <a:pt x="11944" y="127"/>
                    <a:pt x="11239" y="530"/>
                  </a:cubicBezTo>
                  <a:cubicBezTo>
                    <a:pt x="10498" y="979"/>
                    <a:pt x="9678" y="1213"/>
                    <a:pt x="8820" y="1232"/>
                  </a:cubicBezTo>
                  <a:cubicBezTo>
                    <a:pt x="5659" y="1486"/>
                    <a:pt x="2479" y="2832"/>
                    <a:pt x="996" y="4569"/>
                  </a:cubicBezTo>
                  <a:cubicBezTo>
                    <a:pt x="293" y="5388"/>
                    <a:pt x="157" y="5778"/>
                    <a:pt x="79" y="7242"/>
                  </a:cubicBezTo>
                  <a:cubicBezTo>
                    <a:pt x="1" y="8705"/>
                    <a:pt x="98" y="9134"/>
                    <a:pt x="645" y="9895"/>
                  </a:cubicBezTo>
                  <a:lnTo>
                    <a:pt x="625" y="9895"/>
                  </a:lnTo>
                  <a:cubicBezTo>
                    <a:pt x="1581" y="11261"/>
                    <a:pt x="4040" y="12608"/>
                    <a:pt x="6693" y="13212"/>
                  </a:cubicBezTo>
                  <a:cubicBezTo>
                    <a:pt x="8143" y="13541"/>
                    <a:pt x="9608" y="13704"/>
                    <a:pt x="11031" y="13704"/>
                  </a:cubicBezTo>
                  <a:cubicBezTo>
                    <a:pt x="13322" y="13704"/>
                    <a:pt x="15505" y="13282"/>
                    <a:pt x="17347" y="12451"/>
                  </a:cubicBezTo>
                  <a:cubicBezTo>
                    <a:pt x="21093" y="10754"/>
                    <a:pt x="22576" y="6988"/>
                    <a:pt x="20488" y="4510"/>
                  </a:cubicBezTo>
                  <a:cubicBezTo>
                    <a:pt x="19786" y="3710"/>
                    <a:pt x="17522" y="2208"/>
                    <a:pt x="16976" y="2208"/>
                  </a:cubicBezTo>
                  <a:cubicBezTo>
                    <a:pt x="16839" y="2208"/>
                    <a:pt x="16722" y="1974"/>
                    <a:pt x="16722" y="1701"/>
                  </a:cubicBezTo>
                  <a:cubicBezTo>
                    <a:pt x="16722" y="901"/>
                    <a:pt x="15356" y="140"/>
                    <a:pt x="13678" y="42"/>
                  </a:cubicBezTo>
                  <a:cubicBezTo>
                    <a:pt x="13345" y="16"/>
                    <a:pt x="13084" y="0"/>
                    <a:pt x="128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 rot="504384">
              <a:off x="5226777" y="3516101"/>
              <a:ext cx="621003" cy="355436"/>
            </a:xfrm>
            <a:custGeom>
              <a:avLst/>
              <a:gdLst/>
              <a:ahLst/>
              <a:cxnLst/>
              <a:rect l="l" t="t" r="r" b="b"/>
              <a:pathLst>
                <a:path w="24839" h="14217" extrusionOk="0">
                  <a:moveTo>
                    <a:pt x="12390" y="1"/>
                  </a:moveTo>
                  <a:cubicBezTo>
                    <a:pt x="9659" y="1"/>
                    <a:pt x="9229" y="59"/>
                    <a:pt x="7376" y="547"/>
                  </a:cubicBezTo>
                  <a:cubicBezTo>
                    <a:pt x="4683" y="1288"/>
                    <a:pt x="2303" y="2596"/>
                    <a:pt x="1112" y="4020"/>
                  </a:cubicBezTo>
                  <a:cubicBezTo>
                    <a:pt x="254" y="5015"/>
                    <a:pt x="137" y="5327"/>
                    <a:pt x="78" y="6849"/>
                  </a:cubicBezTo>
                  <a:cubicBezTo>
                    <a:pt x="0" y="8254"/>
                    <a:pt x="98" y="8722"/>
                    <a:pt x="625" y="9503"/>
                  </a:cubicBezTo>
                  <a:cubicBezTo>
                    <a:pt x="2750" y="12613"/>
                    <a:pt x="7624" y="14217"/>
                    <a:pt x="12474" y="14217"/>
                  </a:cubicBezTo>
                  <a:cubicBezTo>
                    <a:pt x="16842" y="14217"/>
                    <a:pt x="21190" y="12916"/>
                    <a:pt x="23492" y="10244"/>
                  </a:cubicBezTo>
                  <a:cubicBezTo>
                    <a:pt x="24468" y="9132"/>
                    <a:pt x="24624" y="8761"/>
                    <a:pt x="24741" y="7474"/>
                  </a:cubicBezTo>
                  <a:cubicBezTo>
                    <a:pt x="24839" y="6283"/>
                    <a:pt x="24741" y="5796"/>
                    <a:pt x="24214" y="4918"/>
                  </a:cubicBezTo>
                  <a:cubicBezTo>
                    <a:pt x="23024" y="2908"/>
                    <a:pt x="20780" y="1484"/>
                    <a:pt x="17346" y="547"/>
                  </a:cubicBezTo>
                  <a:cubicBezTo>
                    <a:pt x="15551" y="59"/>
                    <a:pt x="15122" y="1"/>
                    <a:pt x="123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5290200" y="2689950"/>
              <a:ext cx="400025" cy="215600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405511" y="2440005"/>
              <a:ext cx="588800" cy="334100"/>
            </a:xfrm>
            <a:custGeom>
              <a:avLst/>
              <a:gdLst/>
              <a:ahLst/>
              <a:cxnLst/>
              <a:rect l="l" t="t" r="r" b="b"/>
              <a:pathLst>
                <a:path w="23552" h="13364" extrusionOk="0">
                  <a:moveTo>
                    <a:pt x="11687" y="1"/>
                  </a:moveTo>
                  <a:cubicBezTo>
                    <a:pt x="8911" y="1"/>
                    <a:pt x="6066" y="672"/>
                    <a:pt x="4020" y="1848"/>
                  </a:cubicBezTo>
                  <a:cubicBezTo>
                    <a:pt x="1249" y="3428"/>
                    <a:pt x="0" y="5906"/>
                    <a:pt x="859" y="8131"/>
                  </a:cubicBezTo>
                  <a:lnTo>
                    <a:pt x="839" y="8111"/>
                  </a:lnTo>
                  <a:lnTo>
                    <a:pt x="839" y="8111"/>
                  </a:lnTo>
                  <a:cubicBezTo>
                    <a:pt x="1639" y="10199"/>
                    <a:pt x="3864" y="11721"/>
                    <a:pt x="7551" y="12755"/>
                  </a:cubicBezTo>
                  <a:cubicBezTo>
                    <a:pt x="9437" y="13274"/>
                    <a:pt x="9881" y="13363"/>
                    <a:pt x="11835" y="13363"/>
                  </a:cubicBezTo>
                  <a:cubicBezTo>
                    <a:pt x="12084" y="13363"/>
                    <a:pt x="12359" y="13362"/>
                    <a:pt x="12663" y="13360"/>
                  </a:cubicBezTo>
                  <a:cubicBezTo>
                    <a:pt x="15161" y="13360"/>
                    <a:pt x="15707" y="13301"/>
                    <a:pt x="17288" y="12853"/>
                  </a:cubicBezTo>
                  <a:cubicBezTo>
                    <a:pt x="19551" y="12228"/>
                    <a:pt x="21561" y="11077"/>
                    <a:pt x="22673" y="9770"/>
                  </a:cubicBezTo>
                  <a:cubicBezTo>
                    <a:pt x="23473" y="8833"/>
                    <a:pt x="23551" y="8579"/>
                    <a:pt x="23551" y="6960"/>
                  </a:cubicBezTo>
                  <a:cubicBezTo>
                    <a:pt x="23551" y="5321"/>
                    <a:pt x="23473" y="5048"/>
                    <a:pt x="22693" y="4092"/>
                  </a:cubicBezTo>
                  <a:cubicBezTo>
                    <a:pt x="21151" y="2160"/>
                    <a:pt x="17288" y="502"/>
                    <a:pt x="13424" y="92"/>
                  </a:cubicBezTo>
                  <a:cubicBezTo>
                    <a:pt x="12854" y="31"/>
                    <a:pt x="12272" y="1"/>
                    <a:pt x="1168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 rot="344">
              <a:off x="6362670" y="3367488"/>
              <a:ext cx="480500" cy="403464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34"/>
          <p:cNvSpPr/>
          <p:nvPr/>
        </p:nvSpPr>
        <p:spPr>
          <a:xfrm>
            <a:off x="4281000" y="2331135"/>
            <a:ext cx="657300" cy="131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" name="Google Shape;971;p34"/>
          <p:cNvGrpSpPr/>
          <p:nvPr/>
        </p:nvGrpSpPr>
        <p:grpSpPr>
          <a:xfrm>
            <a:off x="5849014" y="3884007"/>
            <a:ext cx="1324793" cy="770735"/>
            <a:chOff x="5849014" y="3884007"/>
            <a:chExt cx="1324793" cy="770735"/>
          </a:xfrm>
        </p:grpSpPr>
        <p:sp>
          <p:nvSpPr>
            <p:cNvPr id="972" name="Google Shape;972;p34"/>
            <p:cNvSpPr/>
            <p:nvPr/>
          </p:nvSpPr>
          <p:spPr>
            <a:xfrm rot="182579">
              <a:off x="6283991" y="3892279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 rot="182579">
              <a:off x="6308354" y="4381804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 rot="182579">
              <a:off x="6839040" y="3941081"/>
              <a:ext cx="132607" cy="69036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 rot="182579">
              <a:off x="6807126" y="4557417"/>
              <a:ext cx="196417" cy="92177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 rot="182579">
              <a:off x="6607267" y="4099310"/>
              <a:ext cx="216365" cy="118956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 rot="182579">
              <a:off x="5852261" y="4214277"/>
              <a:ext cx="272582" cy="12953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 rot="182579">
              <a:off x="7008062" y="4353453"/>
              <a:ext cx="163521" cy="88111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34"/>
          <p:cNvGrpSpPr/>
          <p:nvPr/>
        </p:nvGrpSpPr>
        <p:grpSpPr>
          <a:xfrm rot="1345290" flipH="1">
            <a:off x="6038742" y="-615118"/>
            <a:ext cx="1674713" cy="3227384"/>
            <a:chOff x="2453450" y="238025"/>
            <a:chExt cx="2711225" cy="5224875"/>
          </a:xfrm>
        </p:grpSpPr>
        <p:sp>
          <p:nvSpPr>
            <p:cNvPr id="980" name="Google Shape;980;p34"/>
            <p:cNvSpPr/>
            <p:nvPr/>
          </p:nvSpPr>
          <p:spPr>
            <a:xfrm>
              <a:off x="3780075" y="238025"/>
              <a:ext cx="589375" cy="333825"/>
            </a:xfrm>
            <a:custGeom>
              <a:avLst/>
              <a:gdLst/>
              <a:ahLst/>
              <a:cxnLst/>
              <a:rect l="l" t="t" r="r" b="b"/>
              <a:pathLst>
                <a:path w="23575" h="13353" extrusionOk="0">
                  <a:moveTo>
                    <a:pt x="2035" y="0"/>
                  </a:moveTo>
                  <a:cubicBezTo>
                    <a:pt x="513" y="0"/>
                    <a:pt x="0" y="2468"/>
                    <a:pt x="1685" y="2966"/>
                  </a:cubicBezTo>
                  <a:cubicBezTo>
                    <a:pt x="5112" y="3975"/>
                    <a:pt x="8202" y="5977"/>
                    <a:pt x="11213" y="7818"/>
                  </a:cubicBezTo>
                  <a:cubicBezTo>
                    <a:pt x="14527" y="9852"/>
                    <a:pt x="17842" y="11870"/>
                    <a:pt x="21477" y="13279"/>
                  </a:cubicBezTo>
                  <a:cubicBezTo>
                    <a:pt x="21611" y="13329"/>
                    <a:pt x="21747" y="13352"/>
                    <a:pt x="21884" y="13352"/>
                  </a:cubicBezTo>
                  <a:cubicBezTo>
                    <a:pt x="22531" y="13352"/>
                    <a:pt x="23163" y="12831"/>
                    <a:pt x="23335" y="12222"/>
                  </a:cubicBezTo>
                  <a:cubicBezTo>
                    <a:pt x="23575" y="11389"/>
                    <a:pt x="23030" y="10669"/>
                    <a:pt x="22278" y="10381"/>
                  </a:cubicBezTo>
                  <a:cubicBezTo>
                    <a:pt x="15328" y="7690"/>
                    <a:pt x="9691" y="2182"/>
                    <a:pt x="2486" y="68"/>
                  </a:cubicBezTo>
                  <a:cubicBezTo>
                    <a:pt x="2327" y="22"/>
                    <a:pt x="2177" y="0"/>
                    <a:pt x="203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618425" y="420475"/>
              <a:ext cx="288650" cy="195450"/>
            </a:xfrm>
            <a:custGeom>
              <a:avLst/>
              <a:gdLst/>
              <a:ahLst/>
              <a:cxnLst/>
              <a:rect l="l" t="t" r="r" b="b"/>
              <a:pathLst>
                <a:path w="11546" h="7818" extrusionOk="0">
                  <a:moveTo>
                    <a:pt x="1823" y="1"/>
                  </a:moveTo>
                  <a:cubicBezTo>
                    <a:pt x="1281" y="1"/>
                    <a:pt x="713" y="320"/>
                    <a:pt x="449" y="761"/>
                  </a:cubicBezTo>
                  <a:cubicBezTo>
                    <a:pt x="0" y="1513"/>
                    <a:pt x="352" y="2330"/>
                    <a:pt x="993" y="2810"/>
                  </a:cubicBezTo>
                  <a:cubicBezTo>
                    <a:pt x="3411" y="4620"/>
                    <a:pt x="6437" y="5485"/>
                    <a:pt x="8791" y="7390"/>
                  </a:cubicBezTo>
                  <a:cubicBezTo>
                    <a:pt x="9123" y="7664"/>
                    <a:pt x="9514" y="7817"/>
                    <a:pt x="9902" y="7817"/>
                  </a:cubicBezTo>
                  <a:cubicBezTo>
                    <a:pt x="10263" y="7817"/>
                    <a:pt x="10620" y="7684"/>
                    <a:pt x="10921" y="7390"/>
                  </a:cubicBezTo>
                  <a:cubicBezTo>
                    <a:pt x="11450" y="6878"/>
                    <a:pt x="11546" y="5789"/>
                    <a:pt x="10921" y="5276"/>
                  </a:cubicBezTo>
                  <a:cubicBezTo>
                    <a:pt x="8343" y="3179"/>
                    <a:pt x="5156" y="2186"/>
                    <a:pt x="2514" y="216"/>
                  </a:cubicBezTo>
                  <a:cubicBezTo>
                    <a:pt x="2309" y="66"/>
                    <a:pt x="2069" y="1"/>
                    <a:pt x="182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3868825" y="736950"/>
              <a:ext cx="389075" cy="188675"/>
            </a:xfrm>
            <a:custGeom>
              <a:avLst/>
              <a:gdLst/>
              <a:ahLst/>
              <a:cxnLst/>
              <a:rect l="l" t="t" r="r" b="b"/>
              <a:pathLst>
                <a:path w="15563" h="7547" extrusionOk="0">
                  <a:moveTo>
                    <a:pt x="1979" y="0"/>
                  </a:moveTo>
                  <a:cubicBezTo>
                    <a:pt x="495" y="0"/>
                    <a:pt x="0" y="2440"/>
                    <a:pt x="1658" y="2978"/>
                  </a:cubicBezTo>
                  <a:lnTo>
                    <a:pt x="1674" y="2978"/>
                  </a:lnTo>
                  <a:cubicBezTo>
                    <a:pt x="5245" y="4147"/>
                    <a:pt x="9376" y="4579"/>
                    <a:pt x="12307" y="7158"/>
                  </a:cubicBezTo>
                  <a:cubicBezTo>
                    <a:pt x="12618" y="7431"/>
                    <a:pt x="12963" y="7547"/>
                    <a:pt x="13296" y="7547"/>
                  </a:cubicBezTo>
                  <a:cubicBezTo>
                    <a:pt x="14501" y="7547"/>
                    <a:pt x="15562" y="6032"/>
                    <a:pt x="14420" y="5028"/>
                  </a:cubicBezTo>
                  <a:cubicBezTo>
                    <a:pt x="11026" y="2049"/>
                    <a:pt x="6622" y="1441"/>
                    <a:pt x="2458" y="80"/>
                  </a:cubicBezTo>
                  <a:cubicBezTo>
                    <a:pt x="2289" y="25"/>
                    <a:pt x="2129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3505675" y="629025"/>
              <a:ext cx="237275" cy="152275"/>
            </a:xfrm>
            <a:custGeom>
              <a:avLst/>
              <a:gdLst/>
              <a:ahLst/>
              <a:cxnLst/>
              <a:rect l="l" t="t" r="r" b="b"/>
              <a:pathLst>
                <a:path w="9491" h="6091" extrusionOk="0">
                  <a:moveTo>
                    <a:pt x="2089" y="1"/>
                  </a:moveTo>
                  <a:cubicBezTo>
                    <a:pt x="834" y="1"/>
                    <a:pt x="0" y="1962"/>
                    <a:pt x="1340" y="2859"/>
                  </a:cubicBezTo>
                  <a:lnTo>
                    <a:pt x="1340" y="2843"/>
                  </a:lnTo>
                  <a:cubicBezTo>
                    <a:pt x="3149" y="4028"/>
                    <a:pt x="5071" y="5053"/>
                    <a:pt x="7056" y="5918"/>
                  </a:cubicBezTo>
                  <a:cubicBezTo>
                    <a:pt x="7319" y="6030"/>
                    <a:pt x="7594" y="6091"/>
                    <a:pt x="7859" y="6091"/>
                  </a:cubicBezTo>
                  <a:cubicBezTo>
                    <a:pt x="8353" y="6091"/>
                    <a:pt x="8814" y="5879"/>
                    <a:pt x="9106" y="5389"/>
                  </a:cubicBezTo>
                  <a:cubicBezTo>
                    <a:pt x="9490" y="4749"/>
                    <a:pt x="9314" y="3644"/>
                    <a:pt x="8578" y="3324"/>
                  </a:cubicBezTo>
                  <a:cubicBezTo>
                    <a:pt x="6576" y="2475"/>
                    <a:pt x="4670" y="1434"/>
                    <a:pt x="2861" y="249"/>
                  </a:cubicBezTo>
                  <a:cubicBezTo>
                    <a:pt x="2596" y="76"/>
                    <a:pt x="2334" y="1"/>
                    <a:pt x="20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3598425" y="879250"/>
              <a:ext cx="356875" cy="217575"/>
            </a:xfrm>
            <a:custGeom>
              <a:avLst/>
              <a:gdLst/>
              <a:ahLst/>
              <a:cxnLst/>
              <a:rect l="l" t="t" r="r" b="b"/>
              <a:pathLst>
                <a:path w="14275" h="8703" extrusionOk="0">
                  <a:moveTo>
                    <a:pt x="2024" y="1"/>
                  </a:moveTo>
                  <a:cubicBezTo>
                    <a:pt x="520" y="1"/>
                    <a:pt x="0" y="2459"/>
                    <a:pt x="1681" y="2971"/>
                  </a:cubicBezTo>
                  <a:cubicBezTo>
                    <a:pt x="5284" y="4076"/>
                    <a:pt x="8326" y="6382"/>
                    <a:pt x="11417" y="8447"/>
                  </a:cubicBezTo>
                  <a:cubicBezTo>
                    <a:pt x="11682" y="8625"/>
                    <a:pt x="11945" y="8702"/>
                    <a:pt x="12193" y="8702"/>
                  </a:cubicBezTo>
                  <a:cubicBezTo>
                    <a:pt x="13437" y="8702"/>
                    <a:pt x="14274" y="6748"/>
                    <a:pt x="12938" y="5853"/>
                  </a:cubicBezTo>
                  <a:cubicBezTo>
                    <a:pt x="9607" y="3611"/>
                    <a:pt x="6357" y="1257"/>
                    <a:pt x="2482" y="72"/>
                  </a:cubicBezTo>
                  <a:cubicBezTo>
                    <a:pt x="2321" y="23"/>
                    <a:pt x="2168" y="1"/>
                    <a:pt x="202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4021625" y="1166800"/>
              <a:ext cx="293275" cy="189975"/>
            </a:xfrm>
            <a:custGeom>
              <a:avLst/>
              <a:gdLst/>
              <a:ahLst/>
              <a:cxnLst/>
              <a:rect l="l" t="t" r="r" b="b"/>
              <a:pathLst>
                <a:path w="11731" h="7599" extrusionOk="0">
                  <a:moveTo>
                    <a:pt x="2150" y="0"/>
                  </a:moveTo>
                  <a:cubicBezTo>
                    <a:pt x="851" y="0"/>
                    <a:pt x="1" y="1986"/>
                    <a:pt x="1391" y="2822"/>
                  </a:cubicBezTo>
                  <a:cubicBezTo>
                    <a:pt x="3889" y="4311"/>
                    <a:pt x="6355" y="5865"/>
                    <a:pt x="8837" y="7370"/>
                  </a:cubicBezTo>
                  <a:cubicBezTo>
                    <a:pt x="9097" y="7529"/>
                    <a:pt x="9354" y="7599"/>
                    <a:pt x="9596" y="7599"/>
                  </a:cubicBezTo>
                  <a:cubicBezTo>
                    <a:pt x="10883" y="7599"/>
                    <a:pt x="11731" y="5625"/>
                    <a:pt x="10342" y="4776"/>
                  </a:cubicBezTo>
                  <a:cubicBezTo>
                    <a:pt x="7860" y="3255"/>
                    <a:pt x="5410" y="1717"/>
                    <a:pt x="2912" y="228"/>
                  </a:cubicBezTo>
                  <a:cubicBezTo>
                    <a:pt x="2650" y="69"/>
                    <a:pt x="2392" y="0"/>
                    <a:pt x="215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3241825" y="892575"/>
              <a:ext cx="314975" cy="194075"/>
            </a:xfrm>
            <a:custGeom>
              <a:avLst/>
              <a:gdLst/>
              <a:ahLst/>
              <a:cxnLst/>
              <a:rect l="l" t="t" r="r" b="b"/>
              <a:pathLst>
                <a:path w="12599" h="7763" extrusionOk="0">
                  <a:moveTo>
                    <a:pt x="2292" y="0"/>
                  </a:moveTo>
                  <a:cubicBezTo>
                    <a:pt x="911" y="0"/>
                    <a:pt x="1" y="2018"/>
                    <a:pt x="1485" y="2774"/>
                  </a:cubicBezTo>
                  <a:cubicBezTo>
                    <a:pt x="4287" y="4215"/>
                    <a:pt x="6753" y="6217"/>
                    <a:pt x="9588" y="7594"/>
                  </a:cubicBezTo>
                  <a:cubicBezTo>
                    <a:pt x="9825" y="7711"/>
                    <a:pt x="10059" y="7762"/>
                    <a:pt x="10281" y="7762"/>
                  </a:cubicBezTo>
                  <a:cubicBezTo>
                    <a:pt x="11674" y="7762"/>
                    <a:pt x="12598" y="5732"/>
                    <a:pt x="11093" y="5000"/>
                  </a:cubicBezTo>
                  <a:cubicBezTo>
                    <a:pt x="8259" y="3623"/>
                    <a:pt x="5809" y="1605"/>
                    <a:pt x="3006" y="180"/>
                  </a:cubicBezTo>
                  <a:cubicBezTo>
                    <a:pt x="2761" y="55"/>
                    <a:pt x="2520" y="0"/>
                    <a:pt x="2292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3580375" y="1235000"/>
              <a:ext cx="317100" cy="170450"/>
            </a:xfrm>
            <a:custGeom>
              <a:avLst/>
              <a:gdLst/>
              <a:ahLst/>
              <a:cxnLst/>
              <a:rect l="l" t="t" r="r" b="b"/>
              <a:pathLst>
                <a:path w="12684" h="6818" extrusionOk="0">
                  <a:moveTo>
                    <a:pt x="1689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10602" y="6740"/>
                  </a:lnTo>
                  <a:cubicBezTo>
                    <a:pt x="10734" y="6793"/>
                    <a:pt x="10870" y="6817"/>
                    <a:pt x="11005" y="6817"/>
                  </a:cubicBezTo>
                  <a:cubicBezTo>
                    <a:pt x="11642" y="6817"/>
                    <a:pt x="12272" y="6280"/>
                    <a:pt x="12443" y="5699"/>
                  </a:cubicBezTo>
                  <a:cubicBezTo>
                    <a:pt x="12683" y="4834"/>
                    <a:pt x="12139" y="4146"/>
                    <a:pt x="11402" y="3841"/>
                  </a:cubicBezTo>
                  <a:lnTo>
                    <a:pt x="2099" y="78"/>
                  </a:lnTo>
                  <a:cubicBezTo>
                    <a:pt x="1964" y="25"/>
                    <a:pt x="1826" y="1"/>
                    <a:pt x="16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3086225" y="999650"/>
              <a:ext cx="258000" cy="200750"/>
            </a:xfrm>
            <a:custGeom>
              <a:avLst/>
              <a:gdLst/>
              <a:ahLst/>
              <a:cxnLst/>
              <a:rect l="l" t="t" r="r" b="b"/>
              <a:pathLst>
                <a:path w="10320" h="8030" extrusionOk="0">
                  <a:moveTo>
                    <a:pt x="2041" y="0"/>
                  </a:moveTo>
                  <a:cubicBezTo>
                    <a:pt x="818" y="0"/>
                    <a:pt x="0" y="1948"/>
                    <a:pt x="1304" y="2879"/>
                  </a:cubicBezTo>
                  <a:lnTo>
                    <a:pt x="1304" y="2863"/>
                  </a:lnTo>
                  <a:cubicBezTo>
                    <a:pt x="3530" y="4448"/>
                    <a:pt x="5611" y="6209"/>
                    <a:pt x="7805" y="7811"/>
                  </a:cubicBezTo>
                  <a:cubicBezTo>
                    <a:pt x="8018" y="7963"/>
                    <a:pt x="8262" y="8030"/>
                    <a:pt x="8510" y="8030"/>
                  </a:cubicBezTo>
                  <a:cubicBezTo>
                    <a:pt x="9046" y="8030"/>
                    <a:pt x="9597" y="7715"/>
                    <a:pt x="9871" y="7266"/>
                  </a:cubicBezTo>
                  <a:cubicBezTo>
                    <a:pt x="10319" y="6514"/>
                    <a:pt x="9983" y="5697"/>
                    <a:pt x="9326" y="5217"/>
                  </a:cubicBezTo>
                  <a:cubicBezTo>
                    <a:pt x="7117" y="3615"/>
                    <a:pt x="5051" y="1854"/>
                    <a:pt x="2825" y="269"/>
                  </a:cubicBezTo>
                  <a:cubicBezTo>
                    <a:pt x="2556" y="81"/>
                    <a:pt x="2290" y="0"/>
                    <a:pt x="204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3181250" y="1267025"/>
              <a:ext cx="263000" cy="183500"/>
            </a:xfrm>
            <a:custGeom>
              <a:avLst/>
              <a:gdLst/>
              <a:ahLst/>
              <a:cxnLst/>
              <a:rect l="l" t="t" r="r" b="b"/>
              <a:pathLst>
                <a:path w="10520" h="7340" extrusionOk="0">
                  <a:moveTo>
                    <a:pt x="1680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2000"/>
                    <a:pt x="545" y="2672"/>
                    <a:pt x="1282" y="2977"/>
                  </a:cubicBezTo>
                  <a:cubicBezTo>
                    <a:pt x="3556" y="3905"/>
                    <a:pt x="5718" y="5058"/>
                    <a:pt x="7399" y="6868"/>
                  </a:cubicBezTo>
                  <a:cubicBezTo>
                    <a:pt x="7705" y="7200"/>
                    <a:pt x="8055" y="7339"/>
                    <a:pt x="8394" y="7339"/>
                  </a:cubicBezTo>
                  <a:cubicBezTo>
                    <a:pt x="9511" y="7339"/>
                    <a:pt x="10520" y="5835"/>
                    <a:pt x="9513" y="4754"/>
                  </a:cubicBezTo>
                  <a:cubicBezTo>
                    <a:pt x="7479" y="2544"/>
                    <a:pt x="4821" y="1215"/>
                    <a:pt x="2083" y="78"/>
                  </a:cubicBezTo>
                  <a:cubicBezTo>
                    <a:pt x="1951" y="25"/>
                    <a:pt x="1815" y="1"/>
                    <a:pt x="16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3441725" y="1510250"/>
              <a:ext cx="281725" cy="165600"/>
            </a:xfrm>
            <a:custGeom>
              <a:avLst/>
              <a:gdLst/>
              <a:ahLst/>
              <a:cxnLst/>
              <a:rect l="l" t="t" r="r" b="b"/>
              <a:pathLst>
                <a:path w="11269" h="6624" extrusionOk="0">
                  <a:moveTo>
                    <a:pt x="1900" y="1"/>
                  </a:moveTo>
                  <a:cubicBezTo>
                    <a:pt x="478" y="1"/>
                    <a:pt x="0" y="2396"/>
                    <a:pt x="1624" y="3000"/>
                  </a:cubicBezTo>
                  <a:lnTo>
                    <a:pt x="1608" y="3000"/>
                  </a:lnTo>
                  <a:cubicBezTo>
                    <a:pt x="3834" y="3832"/>
                    <a:pt x="6171" y="4649"/>
                    <a:pt x="7997" y="6234"/>
                  </a:cubicBezTo>
                  <a:cubicBezTo>
                    <a:pt x="8312" y="6508"/>
                    <a:pt x="8659" y="6624"/>
                    <a:pt x="8994" y="6624"/>
                  </a:cubicBezTo>
                  <a:cubicBezTo>
                    <a:pt x="10208" y="6624"/>
                    <a:pt x="11269" y="5109"/>
                    <a:pt x="10127" y="4105"/>
                  </a:cubicBezTo>
                  <a:cubicBezTo>
                    <a:pt x="7885" y="2151"/>
                    <a:pt x="5163" y="1126"/>
                    <a:pt x="2424" y="101"/>
                  </a:cubicBezTo>
                  <a:cubicBezTo>
                    <a:pt x="2238" y="32"/>
                    <a:pt x="2063" y="1"/>
                    <a:pt x="190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3034450" y="1463250"/>
              <a:ext cx="313375" cy="202200"/>
            </a:xfrm>
            <a:custGeom>
              <a:avLst/>
              <a:gdLst/>
              <a:ahLst/>
              <a:cxnLst/>
              <a:rect l="l" t="t" r="r" b="b"/>
              <a:pathLst>
                <a:path w="12535" h="8088" extrusionOk="0">
                  <a:moveTo>
                    <a:pt x="2005" y="0"/>
                  </a:moveTo>
                  <a:cubicBezTo>
                    <a:pt x="501" y="0"/>
                    <a:pt x="1" y="2448"/>
                    <a:pt x="1677" y="2958"/>
                  </a:cubicBezTo>
                  <a:cubicBezTo>
                    <a:pt x="4704" y="3903"/>
                    <a:pt x="7314" y="5712"/>
                    <a:pt x="9780" y="7666"/>
                  </a:cubicBezTo>
                  <a:cubicBezTo>
                    <a:pt x="10114" y="7933"/>
                    <a:pt x="10504" y="8087"/>
                    <a:pt x="10893" y="8087"/>
                  </a:cubicBezTo>
                  <a:cubicBezTo>
                    <a:pt x="11249" y="8087"/>
                    <a:pt x="11603" y="7957"/>
                    <a:pt x="11910" y="7666"/>
                  </a:cubicBezTo>
                  <a:cubicBezTo>
                    <a:pt x="12438" y="7154"/>
                    <a:pt x="12534" y="6049"/>
                    <a:pt x="11910" y="5536"/>
                  </a:cubicBezTo>
                  <a:cubicBezTo>
                    <a:pt x="9027" y="3262"/>
                    <a:pt x="6017" y="1165"/>
                    <a:pt x="2478" y="76"/>
                  </a:cubicBezTo>
                  <a:cubicBezTo>
                    <a:pt x="2311" y="24"/>
                    <a:pt x="2153" y="0"/>
                    <a:pt x="200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3111350" y="1705725"/>
              <a:ext cx="320550" cy="187175"/>
            </a:xfrm>
            <a:custGeom>
              <a:avLst/>
              <a:gdLst/>
              <a:ahLst/>
              <a:cxnLst/>
              <a:rect l="l" t="t" r="r" b="b"/>
              <a:pathLst>
                <a:path w="12822" h="7487" extrusionOk="0">
                  <a:moveTo>
                    <a:pt x="1911" y="1"/>
                  </a:moveTo>
                  <a:cubicBezTo>
                    <a:pt x="471" y="1"/>
                    <a:pt x="0" y="2405"/>
                    <a:pt x="1628" y="2995"/>
                  </a:cubicBezTo>
                  <a:cubicBezTo>
                    <a:pt x="4686" y="4100"/>
                    <a:pt x="7681" y="5317"/>
                    <a:pt x="10307" y="7271"/>
                  </a:cubicBezTo>
                  <a:cubicBezTo>
                    <a:pt x="10512" y="7421"/>
                    <a:pt x="10751" y="7486"/>
                    <a:pt x="10995" y="7486"/>
                  </a:cubicBezTo>
                  <a:cubicBezTo>
                    <a:pt x="11532" y="7486"/>
                    <a:pt x="12092" y="7167"/>
                    <a:pt x="12357" y="6726"/>
                  </a:cubicBezTo>
                  <a:cubicBezTo>
                    <a:pt x="12821" y="5974"/>
                    <a:pt x="12469" y="5157"/>
                    <a:pt x="11828" y="4677"/>
                  </a:cubicBezTo>
                  <a:cubicBezTo>
                    <a:pt x="8994" y="2595"/>
                    <a:pt x="5711" y="1298"/>
                    <a:pt x="2429" y="97"/>
                  </a:cubicBezTo>
                  <a:cubicBezTo>
                    <a:pt x="2245" y="31"/>
                    <a:pt x="2072" y="1"/>
                    <a:pt x="191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850000" y="1720425"/>
              <a:ext cx="264400" cy="173425"/>
            </a:xfrm>
            <a:custGeom>
              <a:avLst/>
              <a:gdLst/>
              <a:ahLst/>
              <a:cxnLst/>
              <a:rect l="l" t="t" r="r" b="b"/>
              <a:pathLst>
                <a:path w="10576" h="6937" extrusionOk="0">
                  <a:moveTo>
                    <a:pt x="2303" y="0"/>
                  </a:moveTo>
                  <a:cubicBezTo>
                    <a:pt x="1075" y="0"/>
                    <a:pt x="1" y="1520"/>
                    <a:pt x="1161" y="2503"/>
                  </a:cubicBezTo>
                  <a:lnTo>
                    <a:pt x="1177" y="2519"/>
                  </a:lnTo>
                  <a:cubicBezTo>
                    <a:pt x="3130" y="4169"/>
                    <a:pt x="5292" y="5594"/>
                    <a:pt x="7582" y="6763"/>
                  </a:cubicBezTo>
                  <a:cubicBezTo>
                    <a:pt x="7821" y="6884"/>
                    <a:pt x="8057" y="6937"/>
                    <a:pt x="8280" y="6937"/>
                  </a:cubicBezTo>
                  <a:cubicBezTo>
                    <a:pt x="9657" y="6937"/>
                    <a:pt x="10575" y="4910"/>
                    <a:pt x="9087" y="4153"/>
                  </a:cubicBezTo>
                  <a:cubicBezTo>
                    <a:pt x="7022" y="3128"/>
                    <a:pt x="5068" y="1863"/>
                    <a:pt x="3291" y="374"/>
                  </a:cubicBezTo>
                  <a:cubicBezTo>
                    <a:pt x="2977" y="111"/>
                    <a:pt x="2634" y="0"/>
                    <a:pt x="230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733875" y="1920725"/>
              <a:ext cx="327375" cy="202250"/>
            </a:xfrm>
            <a:custGeom>
              <a:avLst/>
              <a:gdLst/>
              <a:ahLst/>
              <a:cxnLst/>
              <a:rect l="l" t="t" r="r" b="b"/>
              <a:pathLst>
                <a:path w="13095" h="8090" extrusionOk="0">
                  <a:moveTo>
                    <a:pt x="1980" y="1"/>
                  </a:moveTo>
                  <a:cubicBezTo>
                    <a:pt x="495" y="1"/>
                    <a:pt x="1" y="2440"/>
                    <a:pt x="1658" y="2978"/>
                  </a:cubicBezTo>
                  <a:lnTo>
                    <a:pt x="1658" y="2994"/>
                  </a:lnTo>
                  <a:cubicBezTo>
                    <a:pt x="4797" y="4003"/>
                    <a:pt x="7135" y="6501"/>
                    <a:pt x="10065" y="7926"/>
                  </a:cubicBezTo>
                  <a:cubicBezTo>
                    <a:pt x="10303" y="8040"/>
                    <a:pt x="10536" y="8090"/>
                    <a:pt x="10757" y="8090"/>
                  </a:cubicBezTo>
                  <a:cubicBezTo>
                    <a:pt x="12164" y="8090"/>
                    <a:pt x="13095" y="6063"/>
                    <a:pt x="11587" y="5316"/>
                  </a:cubicBezTo>
                  <a:cubicBezTo>
                    <a:pt x="8400" y="3779"/>
                    <a:pt x="5886" y="1201"/>
                    <a:pt x="2459" y="80"/>
                  </a:cubicBezTo>
                  <a:cubicBezTo>
                    <a:pt x="2290" y="26"/>
                    <a:pt x="2130" y="1"/>
                    <a:pt x="19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681800" y="2149525"/>
              <a:ext cx="228900" cy="227425"/>
            </a:xfrm>
            <a:custGeom>
              <a:avLst/>
              <a:gdLst/>
              <a:ahLst/>
              <a:cxnLst/>
              <a:rect l="l" t="t" r="r" b="b"/>
              <a:pathLst>
                <a:path w="9156" h="9097" extrusionOk="0">
                  <a:moveTo>
                    <a:pt x="2077" y="0"/>
                  </a:moveTo>
                  <a:cubicBezTo>
                    <a:pt x="1002" y="0"/>
                    <a:pt x="0" y="1512"/>
                    <a:pt x="939" y="2634"/>
                  </a:cubicBezTo>
                  <a:lnTo>
                    <a:pt x="923" y="2634"/>
                  </a:lnTo>
                  <a:cubicBezTo>
                    <a:pt x="2540" y="4571"/>
                    <a:pt x="4878" y="5996"/>
                    <a:pt x="5999" y="8334"/>
                  </a:cubicBezTo>
                  <a:cubicBezTo>
                    <a:pt x="6259" y="8873"/>
                    <a:pt x="6687" y="9096"/>
                    <a:pt x="7130" y="9096"/>
                  </a:cubicBezTo>
                  <a:cubicBezTo>
                    <a:pt x="8108" y="9096"/>
                    <a:pt x="9156" y="8004"/>
                    <a:pt x="8593" y="6813"/>
                  </a:cubicBezTo>
                  <a:cubicBezTo>
                    <a:pt x="7360" y="4235"/>
                    <a:pt x="4846" y="2650"/>
                    <a:pt x="3053" y="504"/>
                  </a:cubicBezTo>
                  <a:cubicBezTo>
                    <a:pt x="2759" y="149"/>
                    <a:pt x="2414" y="0"/>
                    <a:pt x="20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453450" y="2210875"/>
              <a:ext cx="195000" cy="138400"/>
            </a:xfrm>
            <a:custGeom>
              <a:avLst/>
              <a:gdLst/>
              <a:ahLst/>
              <a:cxnLst/>
              <a:rect l="l" t="t" r="r" b="b"/>
              <a:pathLst>
                <a:path w="7800" h="5536" extrusionOk="0">
                  <a:moveTo>
                    <a:pt x="1625" y="0"/>
                  </a:moveTo>
                  <a:cubicBezTo>
                    <a:pt x="1125" y="0"/>
                    <a:pt x="651" y="222"/>
                    <a:pt x="369" y="724"/>
                  </a:cubicBezTo>
                  <a:cubicBezTo>
                    <a:pt x="1" y="1349"/>
                    <a:pt x="177" y="2438"/>
                    <a:pt x="914" y="2774"/>
                  </a:cubicBezTo>
                  <a:cubicBezTo>
                    <a:pt x="2451" y="3446"/>
                    <a:pt x="3924" y="4311"/>
                    <a:pt x="5285" y="5320"/>
                  </a:cubicBezTo>
                  <a:cubicBezTo>
                    <a:pt x="5490" y="5470"/>
                    <a:pt x="5731" y="5536"/>
                    <a:pt x="5977" y="5536"/>
                  </a:cubicBezTo>
                  <a:cubicBezTo>
                    <a:pt x="6519" y="5536"/>
                    <a:pt x="7087" y="5216"/>
                    <a:pt x="7351" y="4775"/>
                  </a:cubicBezTo>
                  <a:cubicBezTo>
                    <a:pt x="7799" y="4007"/>
                    <a:pt x="7463" y="3206"/>
                    <a:pt x="6806" y="2726"/>
                  </a:cubicBezTo>
                  <a:cubicBezTo>
                    <a:pt x="5445" y="1717"/>
                    <a:pt x="3972" y="868"/>
                    <a:pt x="2419" y="180"/>
                  </a:cubicBezTo>
                  <a:cubicBezTo>
                    <a:pt x="2163" y="63"/>
                    <a:pt x="1890" y="0"/>
                    <a:pt x="162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3960550" y="1468625"/>
              <a:ext cx="345450" cy="195025"/>
            </a:xfrm>
            <a:custGeom>
              <a:avLst/>
              <a:gdLst/>
              <a:ahLst/>
              <a:cxnLst/>
              <a:rect l="l" t="t" r="r" b="b"/>
              <a:pathLst>
                <a:path w="13818" h="7801" extrusionOk="0">
                  <a:moveTo>
                    <a:pt x="1900" y="0"/>
                  </a:moveTo>
                  <a:cubicBezTo>
                    <a:pt x="478" y="0"/>
                    <a:pt x="0" y="2396"/>
                    <a:pt x="1624" y="2999"/>
                  </a:cubicBezTo>
                  <a:cubicBezTo>
                    <a:pt x="4890" y="4200"/>
                    <a:pt x="8061" y="5610"/>
                    <a:pt x="10959" y="7547"/>
                  </a:cubicBezTo>
                  <a:cubicBezTo>
                    <a:pt x="11226" y="7724"/>
                    <a:pt x="11490" y="7801"/>
                    <a:pt x="11737" y="7801"/>
                  </a:cubicBezTo>
                  <a:cubicBezTo>
                    <a:pt x="12989" y="7801"/>
                    <a:pt x="13818" y="5833"/>
                    <a:pt x="12481" y="4937"/>
                  </a:cubicBezTo>
                  <a:cubicBezTo>
                    <a:pt x="9358" y="2871"/>
                    <a:pt x="5915" y="1398"/>
                    <a:pt x="2424" y="101"/>
                  </a:cubicBezTo>
                  <a:cubicBezTo>
                    <a:pt x="2239" y="32"/>
                    <a:pt x="2063" y="0"/>
                    <a:pt x="190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3971900" y="2514075"/>
              <a:ext cx="251050" cy="143200"/>
            </a:xfrm>
            <a:custGeom>
              <a:avLst/>
              <a:gdLst/>
              <a:ahLst/>
              <a:cxnLst/>
              <a:rect l="l" t="t" r="r" b="b"/>
              <a:pathLst>
                <a:path w="10042" h="5728" extrusionOk="0">
                  <a:moveTo>
                    <a:pt x="1695" y="0"/>
                  </a:moveTo>
                  <a:cubicBezTo>
                    <a:pt x="1058" y="0"/>
                    <a:pt x="429" y="537"/>
                    <a:pt x="257" y="1119"/>
                  </a:cubicBezTo>
                  <a:cubicBezTo>
                    <a:pt x="1" y="1983"/>
                    <a:pt x="561" y="2672"/>
                    <a:pt x="1298" y="2976"/>
                  </a:cubicBezTo>
                  <a:lnTo>
                    <a:pt x="7943" y="5650"/>
                  </a:lnTo>
                  <a:cubicBezTo>
                    <a:pt x="8078" y="5704"/>
                    <a:pt x="8216" y="5728"/>
                    <a:pt x="8354" y="5728"/>
                  </a:cubicBezTo>
                  <a:cubicBezTo>
                    <a:pt x="9000" y="5728"/>
                    <a:pt x="9629" y="5190"/>
                    <a:pt x="9801" y="4609"/>
                  </a:cubicBezTo>
                  <a:cubicBezTo>
                    <a:pt x="10041" y="3745"/>
                    <a:pt x="9497" y="3056"/>
                    <a:pt x="8744" y="2752"/>
                  </a:cubicBezTo>
                  <a:lnTo>
                    <a:pt x="2099" y="78"/>
                  </a:lnTo>
                  <a:cubicBezTo>
                    <a:pt x="1967" y="24"/>
                    <a:pt x="1831" y="0"/>
                    <a:pt x="16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4308875" y="2807225"/>
              <a:ext cx="316075" cy="179275"/>
            </a:xfrm>
            <a:custGeom>
              <a:avLst/>
              <a:gdLst/>
              <a:ahLst/>
              <a:cxnLst/>
              <a:rect l="l" t="t" r="r" b="b"/>
              <a:pathLst>
                <a:path w="12643" h="7171" extrusionOk="0">
                  <a:moveTo>
                    <a:pt x="1877" y="0"/>
                  </a:moveTo>
                  <a:cubicBezTo>
                    <a:pt x="474" y="0"/>
                    <a:pt x="1" y="2386"/>
                    <a:pt x="1606" y="2988"/>
                  </a:cubicBezTo>
                  <a:lnTo>
                    <a:pt x="1622" y="3004"/>
                  </a:lnTo>
                  <a:cubicBezTo>
                    <a:pt x="4425" y="4061"/>
                    <a:pt x="6939" y="5694"/>
                    <a:pt x="9629" y="7007"/>
                  </a:cubicBezTo>
                  <a:cubicBezTo>
                    <a:pt x="9864" y="7120"/>
                    <a:pt x="10095" y="7171"/>
                    <a:pt x="10315" y="7171"/>
                  </a:cubicBezTo>
                  <a:cubicBezTo>
                    <a:pt x="11712" y="7171"/>
                    <a:pt x="12642" y="5144"/>
                    <a:pt x="11134" y="4397"/>
                  </a:cubicBezTo>
                  <a:cubicBezTo>
                    <a:pt x="8220" y="2988"/>
                    <a:pt x="5465" y="1242"/>
                    <a:pt x="2407" y="105"/>
                  </a:cubicBezTo>
                  <a:cubicBezTo>
                    <a:pt x="2219" y="33"/>
                    <a:pt x="2042" y="0"/>
                    <a:pt x="18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822200" y="2992450"/>
              <a:ext cx="307125" cy="178250"/>
            </a:xfrm>
            <a:custGeom>
              <a:avLst/>
              <a:gdLst/>
              <a:ahLst/>
              <a:cxnLst/>
              <a:rect l="l" t="t" r="r" b="b"/>
              <a:pathLst>
                <a:path w="12285" h="7130" extrusionOk="0">
                  <a:moveTo>
                    <a:pt x="1696" y="1"/>
                  </a:moveTo>
                  <a:cubicBezTo>
                    <a:pt x="1058" y="1"/>
                    <a:pt x="429" y="541"/>
                    <a:pt x="257" y="1135"/>
                  </a:cubicBezTo>
                  <a:cubicBezTo>
                    <a:pt x="1" y="1984"/>
                    <a:pt x="561" y="2673"/>
                    <a:pt x="1298" y="2977"/>
                  </a:cubicBezTo>
                  <a:cubicBezTo>
                    <a:pt x="3924" y="4050"/>
                    <a:pt x="6822" y="4851"/>
                    <a:pt x="9016" y="6740"/>
                  </a:cubicBezTo>
                  <a:cubicBezTo>
                    <a:pt x="9328" y="7014"/>
                    <a:pt x="9673" y="7130"/>
                    <a:pt x="10008" y="7130"/>
                  </a:cubicBezTo>
                  <a:cubicBezTo>
                    <a:pt x="11217" y="7130"/>
                    <a:pt x="12284" y="5617"/>
                    <a:pt x="11130" y="4626"/>
                  </a:cubicBezTo>
                  <a:cubicBezTo>
                    <a:pt x="8504" y="2352"/>
                    <a:pt x="5253" y="1376"/>
                    <a:pt x="2099" y="79"/>
                  </a:cubicBezTo>
                  <a:cubicBezTo>
                    <a:pt x="1967" y="25"/>
                    <a:pt x="1831" y="1"/>
                    <a:pt x="1696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3851725" y="2738850"/>
              <a:ext cx="240000" cy="171800"/>
            </a:xfrm>
            <a:custGeom>
              <a:avLst/>
              <a:gdLst/>
              <a:ahLst/>
              <a:cxnLst/>
              <a:rect l="l" t="t" r="r" b="b"/>
              <a:pathLst>
                <a:path w="9600" h="6872" extrusionOk="0">
                  <a:moveTo>
                    <a:pt x="2055" y="1"/>
                  </a:moveTo>
                  <a:cubicBezTo>
                    <a:pt x="820" y="1"/>
                    <a:pt x="0" y="1950"/>
                    <a:pt x="1333" y="2856"/>
                  </a:cubicBezTo>
                  <a:cubicBezTo>
                    <a:pt x="3158" y="4089"/>
                    <a:pt x="4968" y="5338"/>
                    <a:pt x="6777" y="6604"/>
                  </a:cubicBezTo>
                  <a:cubicBezTo>
                    <a:pt x="7046" y="6791"/>
                    <a:pt x="7313" y="6872"/>
                    <a:pt x="7562" y="6872"/>
                  </a:cubicBezTo>
                  <a:cubicBezTo>
                    <a:pt x="8784" y="6872"/>
                    <a:pt x="9599" y="4927"/>
                    <a:pt x="8283" y="4009"/>
                  </a:cubicBezTo>
                  <a:cubicBezTo>
                    <a:pt x="6489" y="2744"/>
                    <a:pt x="4664" y="1495"/>
                    <a:pt x="2838" y="262"/>
                  </a:cubicBezTo>
                  <a:cubicBezTo>
                    <a:pt x="2570" y="80"/>
                    <a:pt x="2304" y="1"/>
                    <a:pt x="2055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394125" y="3073475"/>
              <a:ext cx="301650" cy="213475"/>
            </a:xfrm>
            <a:custGeom>
              <a:avLst/>
              <a:gdLst/>
              <a:ahLst/>
              <a:cxnLst/>
              <a:rect l="l" t="t" r="r" b="b"/>
              <a:pathLst>
                <a:path w="12066" h="8539" extrusionOk="0">
                  <a:moveTo>
                    <a:pt x="2104" y="0"/>
                  </a:moveTo>
                  <a:cubicBezTo>
                    <a:pt x="1005" y="0"/>
                    <a:pt x="0" y="1505"/>
                    <a:pt x="967" y="2618"/>
                  </a:cubicBezTo>
                  <a:lnTo>
                    <a:pt x="983" y="2618"/>
                  </a:lnTo>
                  <a:cubicBezTo>
                    <a:pt x="3208" y="5148"/>
                    <a:pt x="6203" y="6702"/>
                    <a:pt x="9117" y="8335"/>
                  </a:cubicBezTo>
                  <a:cubicBezTo>
                    <a:pt x="9369" y="8477"/>
                    <a:pt x="9618" y="8539"/>
                    <a:pt x="9853" y="8539"/>
                  </a:cubicBezTo>
                  <a:cubicBezTo>
                    <a:pt x="11183" y="8539"/>
                    <a:pt x="12065" y="6544"/>
                    <a:pt x="10622" y="5741"/>
                  </a:cubicBezTo>
                  <a:cubicBezTo>
                    <a:pt x="7948" y="4220"/>
                    <a:pt x="5178" y="2843"/>
                    <a:pt x="3096" y="489"/>
                  </a:cubicBezTo>
                  <a:cubicBezTo>
                    <a:pt x="2794" y="144"/>
                    <a:pt x="2444" y="0"/>
                    <a:pt x="21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4827825" y="3385350"/>
              <a:ext cx="270225" cy="165400"/>
            </a:xfrm>
            <a:custGeom>
              <a:avLst/>
              <a:gdLst/>
              <a:ahLst/>
              <a:cxnLst/>
              <a:rect l="l" t="t" r="r" b="b"/>
              <a:pathLst>
                <a:path w="10809" h="6616" extrusionOk="0">
                  <a:moveTo>
                    <a:pt x="2021" y="0"/>
                  </a:moveTo>
                  <a:cubicBezTo>
                    <a:pt x="507" y="0"/>
                    <a:pt x="1" y="2459"/>
                    <a:pt x="1681" y="2970"/>
                  </a:cubicBezTo>
                  <a:cubicBezTo>
                    <a:pt x="3971" y="3659"/>
                    <a:pt x="6181" y="4683"/>
                    <a:pt x="8055" y="6189"/>
                  </a:cubicBezTo>
                  <a:cubicBezTo>
                    <a:pt x="8386" y="6462"/>
                    <a:pt x="8778" y="6616"/>
                    <a:pt x="9165" y="6616"/>
                  </a:cubicBezTo>
                  <a:cubicBezTo>
                    <a:pt x="9526" y="6616"/>
                    <a:pt x="9883" y="6482"/>
                    <a:pt x="10184" y="6189"/>
                  </a:cubicBezTo>
                  <a:cubicBezTo>
                    <a:pt x="10713" y="5676"/>
                    <a:pt x="10809" y="4587"/>
                    <a:pt x="10184" y="4075"/>
                  </a:cubicBezTo>
                  <a:cubicBezTo>
                    <a:pt x="7895" y="2249"/>
                    <a:pt x="5284" y="888"/>
                    <a:pt x="2482" y="72"/>
                  </a:cubicBezTo>
                  <a:cubicBezTo>
                    <a:pt x="2320" y="23"/>
                    <a:pt x="2165" y="0"/>
                    <a:pt x="202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3807200" y="2992200"/>
              <a:ext cx="482275" cy="342650"/>
            </a:xfrm>
            <a:custGeom>
              <a:avLst/>
              <a:gdLst/>
              <a:ahLst/>
              <a:cxnLst/>
              <a:rect l="l" t="t" r="r" b="b"/>
              <a:pathLst>
                <a:path w="19291" h="13706" extrusionOk="0">
                  <a:moveTo>
                    <a:pt x="2095" y="0"/>
                  </a:moveTo>
                  <a:cubicBezTo>
                    <a:pt x="831" y="0"/>
                    <a:pt x="0" y="1959"/>
                    <a:pt x="1353" y="2843"/>
                  </a:cubicBezTo>
                  <a:cubicBezTo>
                    <a:pt x="6397" y="6110"/>
                    <a:pt x="11569" y="9264"/>
                    <a:pt x="16053" y="13300"/>
                  </a:cubicBezTo>
                  <a:cubicBezTo>
                    <a:pt x="16366" y="13585"/>
                    <a:pt x="16714" y="13705"/>
                    <a:pt x="17051" y="13705"/>
                  </a:cubicBezTo>
                  <a:cubicBezTo>
                    <a:pt x="18243" y="13705"/>
                    <a:pt x="19290" y="12197"/>
                    <a:pt x="18166" y="11186"/>
                  </a:cubicBezTo>
                  <a:cubicBezTo>
                    <a:pt x="13507" y="6958"/>
                    <a:pt x="8126" y="3644"/>
                    <a:pt x="2874" y="249"/>
                  </a:cubicBezTo>
                  <a:cubicBezTo>
                    <a:pt x="2606" y="76"/>
                    <a:pt x="2342" y="0"/>
                    <a:pt x="20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4383325" y="3436175"/>
              <a:ext cx="287000" cy="205400"/>
            </a:xfrm>
            <a:custGeom>
              <a:avLst/>
              <a:gdLst/>
              <a:ahLst/>
              <a:cxnLst/>
              <a:rect l="l" t="t" r="r" b="b"/>
              <a:pathLst>
                <a:path w="11480" h="8216" extrusionOk="0">
                  <a:moveTo>
                    <a:pt x="2096" y="0"/>
                  </a:moveTo>
                  <a:cubicBezTo>
                    <a:pt x="1004" y="0"/>
                    <a:pt x="0" y="1502"/>
                    <a:pt x="966" y="2602"/>
                  </a:cubicBezTo>
                  <a:lnTo>
                    <a:pt x="966" y="2618"/>
                  </a:lnTo>
                  <a:cubicBezTo>
                    <a:pt x="3016" y="4972"/>
                    <a:pt x="5610" y="6750"/>
                    <a:pt x="8428" y="8063"/>
                  </a:cubicBezTo>
                  <a:cubicBezTo>
                    <a:pt x="8658" y="8168"/>
                    <a:pt x="8884" y="8215"/>
                    <a:pt x="9100" y="8215"/>
                  </a:cubicBezTo>
                  <a:cubicBezTo>
                    <a:pt x="10521" y="8215"/>
                    <a:pt x="11479" y="6178"/>
                    <a:pt x="9950" y="5469"/>
                  </a:cubicBezTo>
                  <a:cubicBezTo>
                    <a:pt x="7323" y="4252"/>
                    <a:pt x="5001" y="2666"/>
                    <a:pt x="3080" y="489"/>
                  </a:cubicBezTo>
                  <a:cubicBezTo>
                    <a:pt x="2781" y="144"/>
                    <a:pt x="2434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4773600" y="3656425"/>
              <a:ext cx="233350" cy="144650"/>
            </a:xfrm>
            <a:custGeom>
              <a:avLst/>
              <a:gdLst/>
              <a:ahLst/>
              <a:cxnLst/>
              <a:rect l="l" t="t" r="r" b="b"/>
              <a:pathLst>
                <a:path w="9334" h="5786" extrusionOk="0">
                  <a:moveTo>
                    <a:pt x="2302" y="1"/>
                  </a:moveTo>
                  <a:cubicBezTo>
                    <a:pt x="1074" y="1"/>
                    <a:pt x="0" y="1520"/>
                    <a:pt x="1160" y="2504"/>
                  </a:cubicBezTo>
                  <a:cubicBezTo>
                    <a:pt x="2826" y="3929"/>
                    <a:pt x="4779" y="5018"/>
                    <a:pt x="6861" y="5706"/>
                  </a:cubicBezTo>
                  <a:cubicBezTo>
                    <a:pt x="7030" y="5761"/>
                    <a:pt x="7190" y="5786"/>
                    <a:pt x="7341" y="5786"/>
                  </a:cubicBezTo>
                  <a:cubicBezTo>
                    <a:pt x="8827" y="5786"/>
                    <a:pt x="9334" y="3346"/>
                    <a:pt x="7662" y="2808"/>
                  </a:cubicBezTo>
                  <a:cubicBezTo>
                    <a:pt x="6060" y="2295"/>
                    <a:pt x="4571" y="1463"/>
                    <a:pt x="3290" y="374"/>
                  </a:cubicBezTo>
                  <a:cubicBezTo>
                    <a:pt x="2977" y="112"/>
                    <a:pt x="2634" y="1"/>
                    <a:pt x="230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3635225" y="3152400"/>
              <a:ext cx="223150" cy="199875"/>
            </a:xfrm>
            <a:custGeom>
              <a:avLst/>
              <a:gdLst/>
              <a:ahLst/>
              <a:cxnLst/>
              <a:rect l="l" t="t" r="r" b="b"/>
              <a:pathLst>
                <a:path w="8926" h="7995" extrusionOk="0">
                  <a:moveTo>
                    <a:pt x="1743" y="0"/>
                  </a:moveTo>
                  <a:cubicBezTo>
                    <a:pt x="1506" y="0"/>
                    <a:pt x="1262" y="62"/>
                    <a:pt x="1026" y="198"/>
                  </a:cubicBezTo>
                  <a:cubicBezTo>
                    <a:pt x="369" y="566"/>
                    <a:pt x="1" y="1591"/>
                    <a:pt x="481" y="2248"/>
                  </a:cubicBezTo>
                  <a:cubicBezTo>
                    <a:pt x="1970" y="4249"/>
                    <a:pt x="3700" y="6043"/>
                    <a:pt x="5621" y="7628"/>
                  </a:cubicBezTo>
                  <a:cubicBezTo>
                    <a:pt x="5933" y="7886"/>
                    <a:pt x="6275" y="7995"/>
                    <a:pt x="6607" y="7995"/>
                  </a:cubicBezTo>
                  <a:cubicBezTo>
                    <a:pt x="7840" y="7995"/>
                    <a:pt x="8925" y="6483"/>
                    <a:pt x="7751" y="5498"/>
                  </a:cubicBezTo>
                  <a:cubicBezTo>
                    <a:pt x="6054" y="4105"/>
                    <a:pt x="4388" y="2504"/>
                    <a:pt x="3075" y="742"/>
                  </a:cubicBezTo>
                  <a:cubicBezTo>
                    <a:pt x="2746" y="292"/>
                    <a:pt x="2259" y="0"/>
                    <a:pt x="174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3921300" y="3426000"/>
              <a:ext cx="286250" cy="206025"/>
            </a:xfrm>
            <a:custGeom>
              <a:avLst/>
              <a:gdLst/>
              <a:ahLst/>
              <a:cxnLst/>
              <a:rect l="l" t="t" r="r" b="b"/>
              <a:pathLst>
                <a:path w="11450" h="8241" extrusionOk="0">
                  <a:moveTo>
                    <a:pt x="2204" y="1"/>
                  </a:moveTo>
                  <a:cubicBezTo>
                    <a:pt x="1036" y="1"/>
                    <a:pt x="1" y="1507"/>
                    <a:pt x="1080" y="2561"/>
                  </a:cubicBezTo>
                  <a:cubicBezTo>
                    <a:pt x="3306" y="4739"/>
                    <a:pt x="5916" y="6388"/>
                    <a:pt x="8558" y="8006"/>
                  </a:cubicBezTo>
                  <a:cubicBezTo>
                    <a:pt x="8822" y="8169"/>
                    <a:pt x="9082" y="8241"/>
                    <a:pt x="9326" y="8241"/>
                  </a:cubicBezTo>
                  <a:cubicBezTo>
                    <a:pt x="10608" y="8241"/>
                    <a:pt x="11449" y="6272"/>
                    <a:pt x="10063" y="5411"/>
                  </a:cubicBezTo>
                  <a:cubicBezTo>
                    <a:pt x="7645" y="3922"/>
                    <a:pt x="5243" y="2433"/>
                    <a:pt x="3210" y="431"/>
                  </a:cubicBezTo>
                  <a:cubicBezTo>
                    <a:pt x="2896" y="128"/>
                    <a:pt x="2544" y="1"/>
                    <a:pt x="220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4286975" y="3742900"/>
              <a:ext cx="176550" cy="165675"/>
            </a:xfrm>
            <a:custGeom>
              <a:avLst/>
              <a:gdLst/>
              <a:ahLst/>
              <a:cxnLst/>
              <a:rect l="l" t="t" r="r" b="b"/>
              <a:pathLst>
                <a:path w="7062" h="6627" extrusionOk="0">
                  <a:moveTo>
                    <a:pt x="1701" y="0"/>
                  </a:moveTo>
                  <a:cubicBezTo>
                    <a:pt x="1574" y="0"/>
                    <a:pt x="1444" y="17"/>
                    <a:pt x="1313" y="53"/>
                  </a:cubicBezTo>
                  <a:cubicBezTo>
                    <a:pt x="561" y="262"/>
                    <a:pt x="0" y="1126"/>
                    <a:pt x="256" y="1911"/>
                  </a:cubicBezTo>
                  <a:lnTo>
                    <a:pt x="272" y="1911"/>
                  </a:lnTo>
                  <a:cubicBezTo>
                    <a:pt x="945" y="3865"/>
                    <a:pt x="2370" y="5386"/>
                    <a:pt x="4132" y="6411"/>
                  </a:cubicBezTo>
                  <a:cubicBezTo>
                    <a:pt x="4391" y="6561"/>
                    <a:pt x="4645" y="6627"/>
                    <a:pt x="4885" y="6627"/>
                  </a:cubicBezTo>
                  <a:cubicBezTo>
                    <a:pt x="6201" y="6627"/>
                    <a:pt x="7062" y="4643"/>
                    <a:pt x="5653" y="3817"/>
                  </a:cubicBezTo>
                  <a:cubicBezTo>
                    <a:pt x="4596" y="3192"/>
                    <a:pt x="3571" y="2295"/>
                    <a:pt x="3155" y="1110"/>
                  </a:cubicBezTo>
                  <a:cubicBezTo>
                    <a:pt x="2940" y="465"/>
                    <a:pt x="2364" y="0"/>
                    <a:pt x="170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4466350" y="3992700"/>
              <a:ext cx="230575" cy="169975"/>
            </a:xfrm>
            <a:custGeom>
              <a:avLst/>
              <a:gdLst/>
              <a:ahLst/>
              <a:cxnLst/>
              <a:rect l="l" t="t" r="r" b="b"/>
              <a:pathLst>
                <a:path w="9223" h="6799" extrusionOk="0">
                  <a:moveTo>
                    <a:pt x="2157" y="0"/>
                  </a:moveTo>
                  <a:cubicBezTo>
                    <a:pt x="1019" y="0"/>
                    <a:pt x="0" y="1511"/>
                    <a:pt x="1024" y="2584"/>
                  </a:cubicBezTo>
                  <a:cubicBezTo>
                    <a:pt x="2753" y="4377"/>
                    <a:pt x="4835" y="5787"/>
                    <a:pt x="7125" y="6715"/>
                  </a:cubicBezTo>
                  <a:cubicBezTo>
                    <a:pt x="7260" y="6773"/>
                    <a:pt x="7399" y="6799"/>
                    <a:pt x="7539" y="6799"/>
                  </a:cubicBezTo>
                  <a:cubicBezTo>
                    <a:pt x="8177" y="6799"/>
                    <a:pt x="8812" y="6253"/>
                    <a:pt x="8983" y="5674"/>
                  </a:cubicBezTo>
                  <a:cubicBezTo>
                    <a:pt x="9223" y="4810"/>
                    <a:pt x="8678" y="4137"/>
                    <a:pt x="7926" y="3817"/>
                  </a:cubicBezTo>
                  <a:cubicBezTo>
                    <a:pt x="6116" y="3048"/>
                    <a:pt x="4499" y="1895"/>
                    <a:pt x="3154" y="454"/>
                  </a:cubicBezTo>
                  <a:cubicBezTo>
                    <a:pt x="2845" y="134"/>
                    <a:pt x="2496" y="0"/>
                    <a:pt x="21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4897875" y="4241475"/>
              <a:ext cx="219350" cy="146000"/>
            </a:xfrm>
            <a:custGeom>
              <a:avLst/>
              <a:gdLst/>
              <a:ahLst/>
              <a:cxnLst/>
              <a:rect l="l" t="t" r="r" b="b"/>
              <a:pathLst>
                <a:path w="8774" h="5840" extrusionOk="0">
                  <a:moveTo>
                    <a:pt x="1657" y="0"/>
                  </a:moveTo>
                  <a:cubicBezTo>
                    <a:pt x="1299" y="0"/>
                    <a:pt x="942" y="130"/>
                    <a:pt x="641" y="415"/>
                  </a:cubicBezTo>
                  <a:cubicBezTo>
                    <a:pt x="96" y="944"/>
                    <a:pt x="0" y="2033"/>
                    <a:pt x="641" y="2545"/>
                  </a:cubicBezTo>
                  <a:cubicBezTo>
                    <a:pt x="2338" y="3922"/>
                    <a:pt x="4276" y="5011"/>
                    <a:pt x="6342" y="5748"/>
                  </a:cubicBezTo>
                  <a:cubicBezTo>
                    <a:pt x="6521" y="5811"/>
                    <a:pt x="6691" y="5840"/>
                    <a:pt x="6849" y="5840"/>
                  </a:cubicBezTo>
                  <a:cubicBezTo>
                    <a:pt x="8296" y="5840"/>
                    <a:pt x="8774" y="3427"/>
                    <a:pt x="7142" y="2849"/>
                  </a:cubicBezTo>
                  <a:cubicBezTo>
                    <a:pt x="5557" y="2289"/>
                    <a:pt x="4068" y="1472"/>
                    <a:pt x="2755" y="415"/>
                  </a:cubicBezTo>
                  <a:cubicBezTo>
                    <a:pt x="2431" y="150"/>
                    <a:pt x="2043" y="0"/>
                    <a:pt x="16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936700" y="4067900"/>
              <a:ext cx="227975" cy="161275"/>
            </a:xfrm>
            <a:custGeom>
              <a:avLst/>
              <a:gdLst/>
              <a:ahLst/>
              <a:cxnLst/>
              <a:rect l="l" t="t" r="r" b="b"/>
              <a:pathLst>
                <a:path w="9119" h="6451" extrusionOk="0">
                  <a:moveTo>
                    <a:pt x="2178" y="0"/>
                  </a:moveTo>
                  <a:cubicBezTo>
                    <a:pt x="861" y="0"/>
                    <a:pt x="1" y="1984"/>
                    <a:pt x="1410" y="2811"/>
                  </a:cubicBezTo>
                  <a:cubicBezTo>
                    <a:pt x="3011" y="3723"/>
                    <a:pt x="4516" y="4812"/>
                    <a:pt x="5877" y="6045"/>
                  </a:cubicBezTo>
                  <a:cubicBezTo>
                    <a:pt x="6191" y="6331"/>
                    <a:pt x="6539" y="6451"/>
                    <a:pt x="6875" y="6451"/>
                  </a:cubicBezTo>
                  <a:cubicBezTo>
                    <a:pt x="8068" y="6451"/>
                    <a:pt x="9119" y="4940"/>
                    <a:pt x="8007" y="3915"/>
                  </a:cubicBezTo>
                  <a:cubicBezTo>
                    <a:pt x="6454" y="2506"/>
                    <a:pt x="4740" y="1257"/>
                    <a:pt x="2931" y="216"/>
                  </a:cubicBezTo>
                  <a:cubicBezTo>
                    <a:pt x="2672" y="66"/>
                    <a:pt x="2417" y="0"/>
                    <a:pt x="2178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3563625" y="3453825"/>
              <a:ext cx="286875" cy="246150"/>
            </a:xfrm>
            <a:custGeom>
              <a:avLst/>
              <a:gdLst/>
              <a:ahLst/>
              <a:cxnLst/>
              <a:rect l="l" t="t" r="r" b="b"/>
              <a:pathLst>
                <a:path w="11475" h="9846" extrusionOk="0">
                  <a:moveTo>
                    <a:pt x="2126" y="0"/>
                  </a:moveTo>
                  <a:cubicBezTo>
                    <a:pt x="1009" y="0"/>
                    <a:pt x="0" y="1508"/>
                    <a:pt x="1007" y="2601"/>
                  </a:cubicBezTo>
                  <a:cubicBezTo>
                    <a:pt x="3265" y="5051"/>
                    <a:pt x="5939" y="7053"/>
                    <a:pt x="8293" y="9407"/>
                  </a:cubicBezTo>
                  <a:cubicBezTo>
                    <a:pt x="8606" y="9716"/>
                    <a:pt x="8957" y="9846"/>
                    <a:pt x="9296" y="9846"/>
                  </a:cubicBezTo>
                  <a:cubicBezTo>
                    <a:pt x="10451" y="9846"/>
                    <a:pt x="11475" y="8341"/>
                    <a:pt x="10423" y="7277"/>
                  </a:cubicBezTo>
                  <a:cubicBezTo>
                    <a:pt x="8069" y="4923"/>
                    <a:pt x="5395" y="2921"/>
                    <a:pt x="3121" y="471"/>
                  </a:cubicBezTo>
                  <a:cubicBezTo>
                    <a:pt x="2815" y="139"/>
                    <a:pt x="2466" y="0"/>
                    <a:pt x="212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3996625" y="3917350"/>
              <a:ext cx="324875" cy="201725"/>
            </a:xfrm>
            <a:custGeom>
              <a:avLst/>
              <a:gdLst/>
              <a:ahLst/>
              <a:cxnLst/>
              <a:rect l="l" t="t" r="r" b="b"/>
              <a:pathLst>
                <a:path w="12995" h="8069" extrusionOk="0">
                  <a:moveTo>
                    <a:pt x="1873" y="0"/>
                  </a:moveTo>
                  <a:cubicBezTo>
                    <a:pt x="461" y="0"/>
                    <a:pt x="1" y="2387"/>
                    <a:pt x="1606" y="3004"/>
                  </a:cubicBezTo>
                  <a:lnTo>
                    <a:pt x="1590" y="3004"/>
                  </a:lnTo>
                  <a:cubicBezTo>
                    <a:pt x="4536" y="4109"/>
                    <a:pt x="7275" y="5694"/>
                    <a:pt x="9709" y="7696"/>
                  </a:cubicBezTo>
                  <a:cubicBezTo>
                    <a:pt x="10022" y="7958"/>
                    <a:pt x="10365" y="8069"/>
                    <a:pt x="10697" y="8069"/>
                  </a:cubicBezTo>
                  <a:cubicBezTo>
                    <a:pt x="11924" y="8069"/>
                    <a:pt x="12995" y="6552"/>
                    <a:pt x="11822" y="5582"/>
                  </a:cubicBezTo>
                  <a:cubicBezTo>
                    <a:pt x="9020" y="3228"/>
                    <a:pt x="5833" y="1386"/>
                    <a:pt x="2407" y="105"/>
                  </a:cubicBezTo>
                  <a:cubicBezTo>
                    <a:pt x="2217" y="33"/>
                    <a:pt x="2038" y="0"/>
                    <a:pt x="187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3755250" y="3937100"/>
              <a:ext cx="215475" cy="162475"/>
            </a:xfrm>
            <a:custGeom>
              <a:avLst/>
              <a:gdLst/>
              <a:ahLst/>
              <a:cxnLst/>
              <a:rect l="l" t="t" r="r" b="b"/>
              <a:pathLst>
                <a:path w="8619" h="6499" extrusionOk="0">
                  <a:moveTo>
                    <a:pt x="1979" y="0"/>
                  </a:moveTo>
                  <a:cubicBezTo>
                    <a:pt x="501" y="0"/>
                    <a:pt x="1" y="2430"/>
                    <a:pt x="1669" y="2966"/>
                  </a:cubicBezTo>
                  <a:lnTo>
                    <a:pt x="1669" y="2982"/>
                  </a:lnTo>
                  <a:cubicBezTo>
                    <a:pt x="3222" y="3463"/>
                    <a:pt x="4583" y="4440"/>
                    <a:pt x="5544" y="5769"/>
                  </a:cubicBezTo>
                  <a:cubicBezTo>
                    <a:pt x="5871" y="6215"/>
                    <a:pt x="6360" y="6498"/>
                    <a:pt x="6877" y="6498"/>
                  </a:cubicBezTo>
                  <a:cubicBezTo>
                    <a:pt x="7120" y="6498"/>
                    <a:pt x="7369" y="6436"/>
                    <a:pt x="7610" y="6297"/>
                  </a:cubicBezTo>
                  <a:cubicBezTo>
                    <a:pt x="8250" y="5913"/>
                    <a:pt x="8619" y="4904"/>
                    <a:pt x="8138" y="4247"/>
                  </a:cubicBezTo>
                  <a:cubicBezTo>
                    <a:pt x="6745" y="2278"/>
                    <a:pt x="4760" y="821"/>
                    <a:pt x="2470" y="84"/>
                  </a:cubicBezTo>
                  <a:cubicBezTo>
                    <a:pt x="2296" y="27"/>
                    <a:pt x="2132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3886050" y="4279675"/>
              <a:ext cx="390525" cy="254150"/>
            </a:xfrm>
            <a:custGeom>
              <a:avLst/>
              <a:gdLst/>
              <a:ahLst/>
              <a:cxnLst/>
              <a:rect l="l" t="t" r="r" b="b"/>
              <a:pathLst>
                <a:path w="15621" h="10166" extrusionOk="0">
                  <a:moveTo>
                    <a:pt x="2096" y="0"/>
                  </a:moveTo>
                  <a:cubicBezTo>
                    <a:pt x="832" y="0"/>
                    <a:pt x="1" y="1961"/>
                    <a:pt x="1353" y="2859"/>
                  </a:cubicBezTo>
                  <a:lnTo>
                    <a:pt x="1353" y="2843"/>
                  </a:lnTo>
                  <a:cubicBezTo>
                    <a:pt x="5324" y="5453"/>
                    <a:pt x="9104" y="8303"/>
                    <a:pt x="13523" y="10081"/>
                  </a:cubicBezTo>
                  <a:cubicBezTo>
                    <a:pt x="13663" y="10139"/>
                    <a:pt x="13806" y="10165"/>
                    <a:pt x="13949" y="10165"/>
                  </a:cubicBezTo>
                  <a:cubicBezTo>
                    <a:pt x="14590" y="10165"/>
                    <a:pt x="15210" y="9629"/>
                    <a:pt x="15381" y="9040"/>
                  </a:cubicBezTo>
                  <a:cubicBezTo>
                    <a:pt x="15621" y="8191"/>
                    <a:pt x="15076" y="7486"/>
                    <a:pt x="14324" y="7198"/>
                  </a:cubicBezTo>
                  <a:cubicBezTo>
                    <a:pt x="10176" y="5517"/>
                    <a:pt x="6589" y="2682"/>
                    <a:pt x="2874" y="248"/>
                  </a:cubicBezTo>
                  <a:cubicBezTo>
                    <a:pt x="2607" y="75"/>
                    <a:pt x="2343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4271650" y="4226550"/>
              <a:ext cx="314125" cy="194400"/>
            </a:xfrm>
            <a:custGeom>
              <a:avLst/>
              <a:gdLst/>
              <a:ahLst/>
              <a:cxnLst/>
              <a:rect l="l" t="t" r="r" b="b"/>
              <a:pathLst>
                <a:path w="12565" h="7776" extrusionOk="0">
                  <a:moveTo>
                    <a:pt x="2332" y="1"/>
                  </a:moveTo>
                  <a:cubicBezTo>
                    <a:pt x="934" y="1"/>
                    <a:pt x="1" y="2038"/>
                    <a:pt x="1510" y="2758"/>
                  </a:cubicBezTo>
                  <a:cubicBezTo>
                    <a:pt x="4360" y="4103"/>
                    <a:pt x="6858" y="6057"/>
                    <a:pt x="9613" y="7578"/>
                  </a:cubicBezTo>
                  <a:cubicBezTo>
                    <a:pt x="9864" y="7715"/>
                    <a:pt x="10111" y="7775"/>
                    <a:pt x="10344" y="7775"/>
                  </a:cubicBezTo>
                  <a:cubicBezTo>
                    <a:pt x="11685" y="7775"/>
                    <a:pt x="12564" y="5775"/>
                    <a:pt x="11118" y="4984"/>
                  </a:cubicBezTo>
                  <a:cubicBezTo>
                    <a:pt x="8364" y="3462"/>
                    <a:pt x="5866" y="1509"/>
                    <a:pt x="3015" y="164"/>
                  </a:cubicBezTo>
                  <a:cubicBezTo>
                    <a:pt x="2781" y="51"/>
                    <a:pt x="2551" y="1"/>
                    <a:pt x="233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558675" y="4532000"/>
              <a:ext cx="277600" cy="125950"/>
            </a:xfrm>
            <a:custGeom>
              <a:avLst/>
              <a:gdLst/>
              <a:ahLst/>
              <a:cxnLst/>
              <a:rect l="l" t="t" r="r" b="b"/>
              <a:pathLst>
                <a:path w="11104" h="5038" extrusionOk="0">
                  <a:moveTo>
                    <a:pt x="1965" y="0"/>
                  </a:moveTo>
                  <a:cubicBezTo>
                    <a:pt x="489" y="0"/>
                    <a:pt x="1" y="2429"/>
                    <a:pt x="1655" y="2966"/>
                  </a:cubicBezTo>
                  <a:cubicBezTo>
                    <a:pt x="3928" y="3719"/>
                    <a:pt x="6234" y="4391"/>
                    <a:pt x="8572" y="4984"/>
                  </a:cubicBezTo>
                  <a:cubicBezTo>
                    <a:pt x="8715" y="5020"/>
                    <a:pt x="8852" y="5038"/>
                    <a:pt x="8982" y="5038"/>
                  </a:cubicBezTo>
                  <a:cubicBezTo>
                    <a:pt x="10553" y="5038"/>
                    <a:pt x="11103" y="2545"/>
                    <a:pt x="9373" y="2101"/>
                  </a:cubicBezTo>
                  <a:cubicBezTo>
                    <a:pt x="7035" y="1493"/>
                    <a:pt x="4729" y="820"/>
                    <a:pt x="2455" y="84"/>
                  </a:cubicBezTo>
                  <a:cubicBezTo>
                    <a:pt x="2282" y="26"/>
                    <a:pt x="2118" y="0"/>
                    <a:pt x="196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4843025" y="4759125"/>
              <a:ext cx="217400" cy="130000"/>
            </a:xfrm>
            <a:custGeom>
              <a:avLst/>
              <a:gdLst/>
              <a:ahLst/>
              <a:cxnLst/>
              <a:rect l="l" t="t" r="r" b="b"/>
              <a:pathLst>
                <a:path w="8696" h="5200" extrusionOk="0">
                  <a:moveTo>
                    <a:pt x="1688" y="1"/>
                  </a:moveTo>
                  <a:cubicBezTo>
                    <a:pt x="1041" y="1"/>
                    <a:pt x="412" y="538"/>
                    <a:pt x="241" y="1119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6614" y="5122"/>
                  </a:lnTo>
                  <a:cubicBezTo>
                    <a:pt x="6746" y="5176"/>
                    <a:pt x="6881" y="5200"/>
                    <a:pt x="7017" y="5200"/>
                  </a:cubicBezTo>
                  <a:cubicBezTo>
                    <a:pt x="7654" y="5200"/>
                    <a:pt x="8284" y="4660"/>
                    <a:pt x="8455" y="4066"/>
                  </a:cubicBezTo>
                  <a:cubicBezTo>
                    <a:pt x="8696" y="3217"/>
                    <a:pt x="8151" y="2528"/>
                    <a:pt x="7415" y="2224"/>
                  </a:cubicBezTo>
                  <a:lnTo>
                    <a:pt x="2098" y="78"/>
                  </a:lnTo>
                  <a:cubicBezTo>
                    <a:pt x="1963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4450700" y="4677850"/>
              <a:ext cx="250625" cy="143625"/>
            </a:xfrm>
            <a:custGeom>
              <a:avLst/>
              <a:gdLst/>
              <a:ahLst/>
              <a:cxnLst/>
              <a:rect l="l" t="t" r="r" b="b"/>
              <a:pathLst>
                <a:path w="10025" h="5745" extrusionOk="0">
                  <a:moveTo>
                    <a:pt x="1688" y="1"/>
                  </a:moveTo>
                  <a:cubicBezTo>
                    <a:pt x="1042" y="1"/>
                    <a:pt x="412" y="538"/>
                    <a:pt x="241" y="1119"/>
                  </a:cubicBezTo>
                  <a:cubicBezTo>
                    <a:pt x="1" y="1984"/>
                    <a:pt x="545" y="2673"/>
                    <a:pt x="1298" y="2977"/>
                  </a:cubicBezTo>
                  <a:lnTo>
                    <a:pt x="7943" y="5667"/>
                  </a:lnTo>
                  <a:cubicBezTo>
                    <a:pt x="8075" y="5720"/>
                    <a:pt x="8211" y="5745"/>
                    <a:pt x="8346" y="5745"/>
                  </a:cubicBezTo>
                  <a:cubicBezTo>
                    <a:pt x="8983" y="5745"/>
                    <a:pt x="9613" y="5205"/>
                    <a:pt x="9785" y="4610"/>
                  </a:cubicBezTo>
                  <a:cubicBezTo>
                    <a:pt x="10025" y="3762"/>
                    <a:pt x="9480" y="3073"/>
                    <a:pt x="8744" y="2769"/>
                  </a:cubicBezTo>
                  <a:lnTo>
                    <a:pt x="2098" y="79"/>
                  </a:lnTo>
                  <a:cubicBezTo>
                    <a:pt x="1964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4070375" y="4724825"/>
              <a:ext cx="261000" cy="118125"/>
            </a:xfrm>
            <a:custGeom>
              <a:avLst/>
              <a:gdLst/>
              <a:ahLst/>
              <a:cxnLst/>
              <a:rect l="l" t="t" r="r" b="b"/>
              <a:pathLst>
                <a:path w="10440" h="4725" extrusionOk="0">
                  <a:moveTo>
                    <a:pt x="2333" y="1"/>
                  </a:moveTo>
                  <a:cubicBezTo>
                    <a:pt x="938" y="1"/>
                    <a:pt x="1" y="2033"/>
                    <a:pt x="1506" y="2779"/>
                  </a:cubicBezTo>
                  <a:lnTo>
                    <a:pt x="1506" y="2763"/>
                  </a:lnTo>
                  <a:cubicBezTo>
                    <a:pt x="3700" y="3836"/>
                    <a:pt x="6070" y="4493"/>
                    <a:pt x="8504" y="4717"/>
                  </a:cubicBezTo>
                  <a:cubicBezTo>
                    <a:pt x="8559" y="4722"/>
                    <a:pt x="8613" y="4724"/>
                    <a:pt x="8665" y="4724"/>
                  </a:cubicBezTo>
                  <a:cubicBezTo>
                    <a:pt x="10439" y="4724"/>
                    <a:pt x="10371" y="1894"/>
                    <a:pt x="8504" y="1722"/>
                  </a:cubicBezTo>
                  <a:cubicBezTo>
                    <a:pt x="6599" y="1530"/>
                    <a:pt x="4741" y="1018"/>
                    <a:pt x="3028" y="169"/>
                  </a:cubicBezTo>
                  <a:cubicBezTo>
                    <a:pt x="2790" y="53"/>
                    <a:pt x="2556" y="1"/>
                    <a:pt x="233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4419875" y="4993725"/>
              <a:ext cx="367125" cy="190450"/>
            </a:xfrm>
            <a:custGeom>
              <a:avLst/>
              <a:gdLst/>
              <a:ahLst/>
              <a:cxnLst/>
              <a:rect l="l" t="t" r="r" b="b"/>
              <a:pathLst>
                <a:path w="14685" h="7618" extrusionOk="0">
                  <a:moveTo>
                    <a:pt x="1694" y="0"/>
                  </a:moveTo>
                  <a:cubicBezTo>
                    <a:pt x="1053" y="0"/>
                    <a:pt x="413" y="540"/>
                    <a:pt x="241" y="1135"/>
                  </a:cubicBezTo>
                  <a:cubicBezTo>
                    <a:pt x="1" y="1984"/>
                    <a:pt x="545" y="2672"/>
                    <a:pt x="1298" y="2976"/>
                  </a:cubicBezTo>
                  <a:lnTo>
                    <a:pt x="1282" y="2976"/>
                  </a:lnTo>
                  <a:lnTo>
                    <a:pt x="12587" y="7540"/>
                  </a:lnTo>
                  <a:cubicBezTo>
                    <a:pt x="12722" y="7594"/>
                    <a:pt x="12860" y="7618"/>
                    <a:pt x="12997" y="7618"/>
                  </a:cubicBezTo>
                  <a:cubicBezTo>
                    <a:pt x="13644" y="7618"/>
                    <a:pt x="14273" y="7080"/>
                    <a:pt x="14444" y="6499"/>
                  </a:cubicBezTo>
                  <a:cubicBezTo>
                    <a:pt x="14685" y="5635"/>
                    <a:pt x="14140" y="4946"/>
                    <a:pt x="13388" y="4642"/>
                  </a:cubicBezTo>
                  <a:lnTo>
                    <a:pt x="2098" y="78"/>
                  </a:lnTo>
                  <a:cubicBezTo>
                    <a:pt x="1967" y="25"/>
                    <a:pt x="1830" y="0"/>
                    <a:pt x="169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4060975" y="4990475"/>
              <a:ext cx="250425" cy="174525"/>
            </a:xfrm>
            <a:custGeom>
              <a:avLst/>
              <a:gdLst/>
              <a:ahLst/>
              <a:cxnLst/>
              <a:rect l="l" t="t" r="r" b="b"/>
              <a:pathLst>
                <a:path w="10017" h="6981" extrusionOk="0">
                  <a:moveTo>
                    <a:pt x="2249" y="0"/>
                  </a:moveTo>
                  <a:cubicBezTo>
                    <a:pt x="898" y="0"/>
                    <a:pt x="0" y="2007"/>
                    <a:pt x="1450" y="2786"/>
                  </a:cubicBezTo>
                  <a:cubicBezTo>
                    <a:pt x="3484" y="3859"/>
                    <a:pt x="5437" y="5124"/>
                    <a:pt x="7247" y="6565"/>
                  </a:cubicBezTo>
                  <a:cubicBezTo>
                    <a:pt x="7583" y="6826"/>
                    <a:pt x="7981" y="6981"/>
                    <a:pt x="8374" y="6981"/>
                  </a:cubicBezTo>
                  <a:cubicBezTo>
                    <a:pt x="8729" y="6981"/>
                    <a:pt x="9080" y="6854"/>
                    <a:pt x="9376" y="6565"/>
                  </a:cubicBezTo>
                  <a:cubicBezTo>
                    <a:pt x="9905" y="6037"/>
                    <a:pt x="10017" y="4932"/>
                    <a:pt x="9376" y="4436"/>
                  </a:cubicBezTo>
                  <a:cubicBezTo>
                    <a:pt x="7375" y="2834"/>
                    <a:pt x="5229" y="1409"/>
                    <a:pt x="2971" y="192"/>
                  </a:cubicBezTo>
                  <a:cubicBezTo>
                    <a:pt x="2724" y="59"/>
                    <a:pt x="2480" y="0"/>
                    <a:pt x="224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4459350" y="5344200"/>
              <a:ext cx="259200" cy="118700"/>
            </a:xfrm>
            <a:custGeom>
              <a:avLst/>
              <a:gdLst/>
              <a:ahLst/>
              <a:cxnLst/>
              <a:rect l="l" t="t" r="r" b="b"/>
              <a:pathLst>
                <a:path w="10368" h="4748" extrusionOk="0">
                  <a:moveTo>
                    <a:pt x="2219" y="0"/>
                  </a:moveTo>
                  <a:cubicBezTo>
                    <a:pt x="879" y="0"/>
                    <a:pt x="1" y="1989"/>
                    <a:pt x="1432" y="2793"/>
                  </a:cubicBezTo>
                  <a:cubicBezTo>
                    <a:pt x="3578" y="3994"/>
                    <a:pt x="5980" y="4666"/>
                    <a:pt x="8446" y="4747"/>
                  </a:cubicBezTo>
                  <a:cubicBezTo>
                    <a:pt x="8461" y="4747"/>
                    <a:pt x="8476" y="4747"/>
                    <a:pt x="8491" y="4747"/>
                  </a:cubicBezTo>
                  <a:cubicBezTo>
                    <a:pt x="10367" y="4747"/>
                    <a:pt x="10352" y="1800"/>
                    <a:pt x="8446" y="1736"/>
                  </a:cubicBezTo>
                  <a:cubicBezTo>
                    <a:pt x="6508" y="1672"/>
                    <a:pt x="4635" y="1144"/>
                    <a:pt x="2953" y="199"/>
                  </a:cubicBezTo>
                  <a:cubicBezTo>
                    <a:pt x="2701" y="61"/>
                    <a:pt x="2453" y="0"/>
                    <a:pt x="221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3821225" y="1673650"/>
              <a:ext cx="306650" cy="160200"/>
            </a:xfrm>
            <a:custGeom>
              <a:avLst/>
              <a:gdLst/>
              <a:ahLst/>
              <a:cxnLst/>
              <a:rect l="l" t="t" r="r" b="b"/>
              <a:pathLst>
                <a:path w="12266" h="6408" extrusionOk="0">
                  <a:moveTo>
                    <a:pt x="2141" y="1"/>
                  </a:moveTo>
                  <a:cubicBezTo>
                    <a:pt x="560" y="1"/>
                    <a:pt x="1" y="2519"/>
                    <a:pt x="1736" y="2949"/>
                  </a:cubicBezTo>
                  <a:cubicBezTo>
                    <a:pt x="4443" y="3606"/>
                    <a:pt x="6861" y="4903"/>
                    <a:pt x="9295" y="6216"/>
                  </a:cubicBezTo>
                  <a:cubicBezTo>
                    <a:pt x="9542" y="6349"/>
                    <a:pt x="9786" y="6407"/>
                    <a:pt x="10016" y="6407"/>
                  </a:cubicBezTo>
                  <a:cubicBezTo>
                    <a:pt x="11367" y="6407"/>
                    <a:pt x="12266" y="4399"/>
                    <a:pt x="10816" y="3606"/>
                  </a:cubicBezTo>
                  <a:lnTo>
                    <a:pt x="10816" y="3606"/>
                  </a:lnTo>
                  <a:lnTo>
                    <a:pt x="10816" y="3622"/>
                  </a:lnTo>
                  <a:cubicBezTo>
                    <a:pt x="8174" y="2197"/>
                    <a:pt x="5483" y="771"/>
                    <a:pt x="2537" y="51"/>
                  </a:cubicBezTo>
                  <a:cubicBezTo>
                    <a:pt x="2399" y="16"/>
                    <a:pt x="2267" y="1"/>
                    <a:pt x="214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3561600" y="1830850"/>
              <a:ext cx="303625" cy="160650"/>
            </a:xfrm>
            <a:custGeom>
              <a:avLst/>
              <a:gdLst/>
              <a:ahLst/>
              <a:cxnLst/>
              <a:rect l="l" t="t" r="r" b="b"/>
              <a:pathLst>
                <a:path w="12145" h="6426" extrusionOk="0">
                  <a:moveTo>
                    <a:pt x="2023" y="0"/>
                  </a:moveTo>
                  <a:cubicBezTo>
                    <a:pt x="520" y="0"/>
                    <a:pt x="0" y="2459"/>
                    <a:pt x="1681" y="2970"/>
                  </a:cubicBezTo>
                  <a:cubicBezTo>
                    <a:pt x="3186" y="3419"/>
                    <a:pt x="4659" y="3963"/>
                    <a:pt x="6084" y="4556"/>
                  </a:cubicBezTo>
                  <a:cubicBezTo>
                    <a:pt x="6693" y="4812"/>
                    <a:pt x="7269" y="5068"/>
                    <a:pt x="7846" y="5356"/>
                  </a:cubicBezTo>
                  <a:cubicBezTo>
                    <a:pt x="8118" y="5500"/>
                    <a:pt x="8374" y="5629"/>
                    <a:pt x="8630" y="5789"/>
                  </a:cubicBezTo>
                  <a:cubicBezTo>
                    <a:pt x="8727" y="5853"/>
                    <a:pt x="8823" y="5901"/>
                    <a:pt x="8903" y="5965"/>
                  </a:cubicBezTo>
                  <a:cubicBezTo>
                    <a:pt x="8903" y="5965"/>
                    <a:pt x="8904" y="5966"/>
                    <a:pt x="8904" y="5966"/>
                  </a:cubicBezTo>
                  <a:lnTo>
                    <a:pt x="8904" y="5966"/>
                  </a:lnTo>
                  <a:cubicBezTo>
                    <a:pt x="8913" y="5975"/>
                    <a:pt x="8923" y="5985"/>
                    <a:pt x="8935" y="5997"/>
                  </a:cubicBezTo>
                  <a:cubicBezTo>
                    <a:pt x="9251" y="6299"/>
                    <a:pt x="9603" y="6426"/>
                    <a:pt x="9943" y="6426"/>
                  </a:cubicBezTo>
                  <a:cubicBezTo>
                    <a:pt x="11116" y="6426"/>
                    <a:pt x="12145" y="4914"/>
                    <a:pt x="11064" y="3883"/>
                  </a:cubicBezTo>
                  <a:cubicBezTo>
                    <a:pt x="10104" y="2954"/>
                    <a:pt x="8727" y="2442"/>
                    <a:pt x="7510" y="1930"/>
                  </a:cubicBezTo>
                  <a:cubicBezTo>
                    <a:pt x="5876" y="1225"/>
                    <a:pt x="4195" y="600"/>
                    <a:pt x="2481" y="72"/>
                  </a:cubicBezTo>
                  <a:cubicBezTo>
                    <a:pt x="2320" y="23"/>
                    <a:pt x="2167" y="0"/>
                    <a:pt x="202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3624625" y="2153200"/>
              <a:ext cx="311800" cy="185575"/>
            </a:xfrm>
            <a:custGeom>
              <a:avLst/>
              <a:gdLst/>
              <a:ahLst/>
              <a:cxnLst/>
              <a:rect l="l" t="t" r="r" b="b"/>
              <a:pathLst>
                <a:path w="12472" h="7423" extrusionOk="0">
                  <a:moveTo>
                    <a:pt x="1887" y="0"/>
                  </a:moveTo>
                  <a:cubicBezTo>
                    <a:pt x="467" y="0"/>
                    <a:pt x="1" y="2396"/>
                    <a:pt x="1610" y="2999"/>
                  </a:cubicBezTo>
                  <a:cubicBezTo>
                    <a:pt x="4428" y="4072"/>
                    <a:pt x="7118" y="5465"/>
                    <a:pt x="9616" y="7163"/>
                  </a:cubicBezTo>
                  <a:cubicBezTo>
                    <a:pt x="9886" y="7344"/>
                    <a:pt x="10153" y="7423"/>
                    <a:pt x="10403" y="7423"/>
                  </a:cubicBezTo>
                  <a:cubicBezTo>
                    <a:pt x="11650" y="7423"/>
                    <a:pt x="12472" y="5462"/>
                    <a:pt x="11138" y="4568"/>
                  </a:cubicBezTo>
                  <a:lnTo>
                    <a:pt x="11138" y="4568"/>
                  </a:lnTo>
                  <a:lnTo>
                    <a:pt x="11154" y="4584"/>
                  </a:lnTo>
                  <a:cubicBezTo>
                    <a:pt x="8415" y="2759"/>
                    <a:pt x="5485" y="1254"/>
                    <a:pt x="2410" y="101"/>
                  </a:cubicBezTo>
                  <a:cubicBezTo>
                    <a:pt x="2224" y="32"/>
                    <a:pt x="2049" y="0"/>
                    <a:pt x="188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3210725" y="2033525"/>
              <a:ext cx="289250" cy="139600"/>
            </a:xfrm>
            <a:custGeom>
              <a:avLst/>
              <a:gdLst/>
              <a:ahLst/>
              <a:cxnLst/>
              <a:rect l="l" t="t" r="r" b="b"/>
              <a:pathLst>
                <a:path w="11570" h="5584" extrusionOk="0">
                  <a:moveTo>
                    <a:pt x="1955" y="0"/>
                  </a:moveTo>
                  <a:cubicBezTo>
                    <a:pt x="491" y="0"/>
                    <a:pt x="1" y="2431"/>
                    <a:pt x="1640" y="2982"/>
                  </a:cubicBezTo>
                  <a:lnTo>
                    <a:pt x="9118" y="5496"/>
                  </a:lnTo>
                  <a:cubicBezTo>
                    <a:pt x="9293" y="5556"/>
                    <a:pt x="9459" y="5583"/>
                    <a:pt x="9613" y="5583"/>
                  </a:cubicBezTo>
                  <a:cubicBezTo>
                    <a:pt x="11073" y="5583"/>
                    <a:pt x="11570" y="3148"/>
                    <a:pt x="9919" y="2598"/>
                  </a:cubicBezTo>
                  <a:lnTo>
                    <a:pt x="2441" y="84"/>
                  </a:lnTo>
                  <a:cubicBezTo>
                    <a:pt x="2269" y="26"/>
                    <a:pt x="2107" y="0"/>
                    <a:pt x="195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3427050" y="2391850"/>
              <a:ext cx="323350" cy="166575"/>
            </a:xfrm>
            <a:custGeom>
              <a:avLst/>
              <a:gdLst/>
              <a:ahLst/>
              <a:cxnLst/>
              <a:rect l="l" t="t" r="r" b="b"/>
              <a:pathLst>
                <a:path w="12934" h="6663" extrusionOk="0">
                  <a:moveTo>
                    <a:pt x="2197" y="1"/>
                  </a:moveTo>
                  <a:cubicBezTo>
                    <a:pt x="866" y="1"/>
                    <a:pt x="0" y="1990"/>
                    <a:pt x="1426" y="2805"/>
                  </a:cubicBezTo>
                  <a:cubicBezTo>
                    <a:pt x="4260" y="4390"/>
                    <a:pt x="7223" y="5847"/>
                    <a:pt x="10393" y="6616"/>
                  </a:cubicBezTo>
                  <a:cubicBezTo>
                    <a:pt x="10527" y="6648"/>
                    <a:pt x="10656" y="6663"/>
                    <a:pt x="10778" y="6663"/>
                  </a:cubicBezTo>
                  <a:cubicBezTo>
                    <a:pt x="12368" y="6663"/>
                    <a:pt x="12934" y="4134"/>
                    <a:pt x="11194" y="3718"/>
                  </a:cubicBezTo>
                  <a:lnTo>
                    <a:pt x="11178" y="3702"/>
                  </a:lnTo>
                  <a:cubicBezTo>
                    <a:pt x="8248" y="2997"/>
                    <a:pt x="5557" y="1684"/>
                    <a:pt x="2947" y="211"/>
                  </a:cubicBezTo>
                  <a:cubicBezTo>
                    <a:pt x="2689" y="65"/>
                    <a:pt x="2436" y="1"/>
                    <a:pt x="2197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3039900" y="2372900"/>
              <a:ext cx="289125" cy="139325"/>
            </a:xfrm>
            <a:custGeom>
              <a:avLst/>
              <a:gdLst/>
              <a:ahLst/>
              <a:cxnLst/>
              <a:rect l="l" t="t" r="r" b="b"/>
              <a:pathLst>
                <a:path w="11565" h="5573" extrusionOk="0">
                  <a:moveTo>
                    <a:pt x="1939" y="0"/>
                  </a:moveTo>
                  <a:cubicBezTo>
                    <a:pt x="484" y="0"/>
                    <a:pt x="0" y="2420"/>
                    <a:pt x="1636" y="2970"/>
                  </a:cubicBezTo>
                  <a:lnTo>
                    <a:pt x="9114" y="5484"/>
                  </a:lnTo>
                  <a:cubicBezTo>
                    <a:pt x="9289" y="5545"/>
                    <a:pt x="9456" y="5572"/>
                    <a:pt x="9611" y="5572"/>
                  </a:cubicBezTo>
                  <a:cubicBezTo>
                    <a:pt x="11069" y="5572"/>
                    <a:pt x="11564" y="3152"/>
                    <a:pt x="9914" y="2602"/>
                  </a:cubicBezTo>
                  <a:lnTo>
                    <a:pt x="2436" y="88"/>
                  </a:lnTo>
                  <a:cubicBezTo>
                    <a:pt x="2260" y="28"/>
                    <a:pt x="2094" y="0"/>
                    <a:pt x="193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3370650" y="2675025"/>
              <a:ext cx="370300" cy="238500"/>
            </a:xfrm>
            <a:custGeom>
              <a:avLst/>
              <a:gdLst/>
              <a:ahLst/>
              <a:cxnLst/>
              <a:rect l="l" t="t" r="r" b="b"/>
              <a:pathLst>
                <a:path w="14812" h="9540" extrusionOk="0">
                  <a:moveTo>
                    <a:pt x="2171" y="1"/>
                  </a:moveTo>
                  <a:cubicBezTo>
                    <a:pt x="573" y="1"/>
                    <a:pt x="1" y="2526"/>
                    <a:pt x="1744" y="2943"/>
                  </a:cubicBezTo>
                  <a:cubicBezTo>
                    <a:pt x="5331" y="3792"/>
                    <a:pt x="9383" y="5682"/>
                    <a:pt x="11480" y="8852"/>
                  </a:cubicBezTo>
                  <a:cubicBezTo>
                    <a:pt x="11801" y="9338"/>
                    <a:pt x="12262" y="9539"/>
                    <a:pt x="12721" y="9539"/>
                  </a:cubicBezTo>
                  <a:cubicBezTo>
                    <a:pt x="13775" y="9539"/>
                    <a:pt x="14811" y="8474"/>
                    <a:pt x="14075" y="7347"/>
                  </a:cubicBezTo>
                  <a:cubicBezTo>
                    <a:pt x="11545" y="3504"/>
                    <a:pt x="6933" y="1086"/>
                    <a:pt x="2545" y="45"/>
                  </a:cubicBezTo>
                  <a:cubicBezTo>
                    <a:pt x="2415" y="15"/>
                    <a:pt x="2290" y="1"/>
                    <a:pt x="217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9949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" name="Google Shape;1095;p36"/>
          <p:cNvGrpSpPr/>
          <p:nvPr/>
        </p:nvGrpSpPr>
        <p:grpSpPr>
          <a:xfrm>
            <a:off x="4234241" y="-515851"/>
            <a:ext cx="1776257" cy="2443749"/>
            <a:chOff x="1913725" y="238075"/>
            <a:chExt cx="3807625" cy="5238475"/>
          </a:xfrm>
        </p:grpSpPr>
        <p:sp>
          <p:nvSpPr>
            <p:cNvPr id="1096" name="Google Shape;1096;p36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6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6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36"/>
          <p:cNvSpPr/>
          <p:nvPr/>
        </p:nvSpPr>
        <p:spPr>
          <a:xfrm>
            <a:off x="4010100" y="685300"/>
            <a:ext cx="5133900" cy="1682400"/>
          </a:xfrm>
          <a:prstGeom prst="rect">
            <a:avLst/>
          </a:pr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9" name="Google Shape;1119;p36"/>
          <p:cNvGrpSpPr/>
          <p:nvPr/>
        </p:nvGrpSpPr>
        <p:grpSpPr>
          <a:xfrm rot="5400000">
            <a:off x="-2275431" y="-819560"/>
            <a:ext cx="8953931" cy="5412446"/>
            <a:chOff x="238125" y="693075"/>
            <a:chExt cx="7137450" cy="4314425"/>
          </a:xfrm>
        </p:grpSpPr>
        <p:sp>
          <p:nvSpPr>
            <p:cNvPr id="1120" name="Google Shape;1120;p36"/>
            <p:cNvSpPr/>
            <p:nvPr/>
          </p:nvSpPr>
          <p:spPr>
            <a:xfrm>
              <a:off x="379850" y="806575"/>
              <a:ext cx="6881075" cy="4076325"/>
            </a:xfrm>
            <a:custGeom>
              <a:avLst/>
              <a:gdLst/>
              <a:ahLst/>
              <a:cxnLst/>
              <a:rect l="l" t="t" r="r" b="b"/>
              <a:pathLst>
                <a:path w="275243" h="163053" extrusionOk="0">
                  <a:moveTo>
                    <a:pt x="201254" y="0"/>
                  </a:moveTo>
                  <a:cubicBezTo>
                    <a:pt x="198902" y="0"/>
                    <a:pt x="196530" y="193"/>
                    <a:pt x="194136" y="606"/>
                  </a:cubicBezTo>
                  <a:cubicBezTo>
                    <a:pt x="167810" y="5138"/>
                    <a:pt x="136105" y="19221"/>
                    <a:pt x="129298" y="47821"/>
                  </a:cubicBezTo>
                  <a:cubicBezTo>
                    <a:pt x="127330" y="56163"/>
                    <a:pt x="127853" y="64956"/>
                    <a:pt x="125741" y="73262"/>
                  </a:cubicBezTo>
                  <a:cubicBezTo>
                    <a:pt x="120216" y="95037"/>
                    <a:pt x="98206" y="108452"/>
                    <a:pt x="76773" y="115169"/>
                  </a:cubicBezTo>
                  <a:cubicBezTo>
                    <a:pt x="59133" y="120694"/>
                    <a:pt x="40337" y="123457"/>
                    <a:pt x="24304" y="132665"/>
                  </a:cubicBezTo>
                  <a:cubicBezTo>
                    <a:pt x="12820" y="139255"/>
                    <a:pt x="2944" y="150594"/>
                    <a:pt x="1" y="163053"/>
                  </a:cubicBezTo>
                  <a:lnTo>
                    <a:pt x="275242" y="163053"/>
                  </a:lnTo>
                  <a:lnTo>
                    <a:pt x="275242" y="35778"/>
                  </a:lnTo>
                  <a:cubicBezTo>
                    <a:pt x="273220" y="34767"/>
                    <a:pt x="271198" y="33720"/>
                    <a:pt x="269211" y="32655"/>
                  </a:cubicBezTo>
                  <a:cubicBezTo>
                    <a:pt x="248547" y="21457"/>
                    <a:pt x="226060" y="0"/>
                    <a:pt x="20125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6"/>
            <p:cNvSpPr/>
            <p:nvPr/>
          </p:nvSpPr>
          <p:spPr>
            <a:xfrm>
              <a:off x="238125" y="693075"/>
              <a:ext cx="7137450" cy="4314425"/>
            </a:xfrm>
            <a:custGeom>
              <a:avLst/>
              <a:gdLst/>
              <a:ahLst/>
              <a:cxnLst/>
              <a:rect l="l" t="t" r="r" b="b"/>
              <a:pathLst>
                <a:path w="285498" h="172577" extrusionOk="0">
                  <a:moveTo>
                    <a:pt x="134633" y="40853"/>
                  </a:moveTo>
                  <a:cubicBezTo>
                    <a:pt x="134641" y="40853"/>
                    <a:pt x="134644" y="40862"/>
                    <a:pt x="134644" y="40880"/>
                  </a:cubicBezTo>
                  <a:lnTo>
                    <a:pt x="134644" y="40880"/>
                  </a:lnTo>
                  <a:cubicBezTo>
                    <a:pt x="134643" y="40866"/>
                    <a:pt x="134640" y="40859"/>
                    <a:pt x="134634" y="40859"/>
                  </a:cubicBezTo>
                  <a:cubicBezTo>
                    <a:pt x="134602" y="40859"/>
                    <a:pt x="134494" y="41022"/>
                    <a:pt x="134262" y="41456"/>
                  </a:cubicBezTo>
                  <a:cubicBezTo>
                    <a:pt x="134492" y="41016"/>
                    <a:pt x="134600" y="40853"/>
                    <a:pt x="134633" y="40853"/>
                  </a:cubicBezTo>
                  <a:close/>
                  <a:moveTo>
                    <a:pt x="42846" y="134659"/>
                  </a:moveTo>
                  <a:lnTo>
                    <a:pt x="40972" y="135394"/>
                  </a:lnTo>
                  <a:lnTo>
                    <a:pt x="40972" y="135394"/>
                  </a:lnTo>
                  <a:cubicBezTo>
                    <a:pt x="41594" y="135144"/>
                    <a:pt x="42219" y="134899"/>
                    <a:pt x="42846" y="134659"/>
                  </a:cubicBezTo>
                  <a:close/>
                  <a:moveTo>
                    <a:pt x="207515" y="9208"/>
                  </a:moveTo>
                  <a:lnTo>
                    <a:pt x="209103" y="9281"/>
                  </a:lnTo>
                  <a:cubicBezTo>
                    <a:pt x="209356" y="9281"/>
                    <a:pt x="209627" y="9281"/>
                    <a:pt x="209898" y="9317"/>
                  </a:cubicBezTo>
                  <a:lnTo>
                    <a:pt x="210674" y="9389"/>
                  </a:lnTo>
                  <a:lnTo>
                    <a:pt x="211469" y="9461"/>
                  </a:lnTo>
                  <a:cubicBezTo>
                    <a:pt x="211740" y="9497"/>
                    <a:pt x="211992" y="9515"/>
                    <a:pt x="212263" y="9570"/>
                  </a:cubicBezTo>
                  <a:lnTo>
                    <a:pt x="213834" y="9804"/>
                  </a:lnTo>
                  <a:cubicBezTo>
                    <a:pt x="215965" y="10165"/>
                    <a:pt x="218077" y="10671"/>
                    <a:pt x="220135" y="11303"/>
                  </a:cubicBezTo>
                  <a:lnTo>
                    <a:pt x="220912" y="11538"/>
                  </a:lnTo>
                  <a:cubicBezTo>
                    <a:pt x="221183" y="11610"/>
                    <a:pt x="221435" y="11718"/>
                    <a:pt x="221688" y="11790"/>
                  </a:cubicBezTo>
                  <a:lnTo>
                    <a:pt x="223241" y="12332"/>
                  </a:lnTo>
                  <a:lnTo>
                    <a:pt x="224776" y="12946"/>
                  </a:lnTo>
                  <a:lnTo>
                    <a:pt x="225534" y="13235"/>
                  </a:lnTo>
                  <a:lnTo>
                    <a:pt x="226311" y="13578"/>
                  </a:lnTo>
                  <a:lnTo>
                    <a:pt x="227845" y="14228"/>
                  </a:lnTo>
                  <a:lnTo>
                    <a:pt x="229362" y="14932"/>
                  </a:lnTo>
                  <a:lnTo>
                    <a:pt x="230120" y="15275"/>
                  </a:lnTo>
                  <a:lnTo>
                    <a:pt x="230879" y="15654"/>
                  </a:lnTo>
                  <a:lnTo>
                    <a:pt x="232395" y="16413"/>
                  </a:lnTo>
                  <a:lnTo>
                    <a:pt x="233894" y="17189"/>
                  </a:lnTo>
                  <a:lnTo>
                    <a:pt x="234652" y="17586"/>
                  </a:lnTo>
                  <a:lnTo>
                    <a:pt x="235393" y="18002"/>
                  </a:lnTo>
                  <a:lnTo>
                    <a:pt x="236873" y="18832"/>
                  </a:lnTo>
                  <a:lnTo>
                    <a:pt x="238354" y="19681"/>
                  </a:lnTo>
                  <a:cubicBezTo>
                    <a:pt x="242308" y="21974"/>
                    <a:pt x="246172" y="24484"/>
                    <a:pt x="250072" y="27047"/>
                  </a:cubicBezTo>
                  <a:cubicBezTo>
                    <a:pt x="253972" y="29629"/>
                    <a:pt x="257836" y="32247"/>
                    <a:pt x="261808" y="34829"/>
                  </a:cubicBezTo>
                  <a:cubicBezTo>
                    <a:pt x="263794" y="36111"/>
                    <a:pt x="265798" y="37375"/>
                    <a:pt x="267857" y="38603"/>
                  </a:cubicBezTo>
                  <a:cubicBezTo>
                    <a:pt x="268362" y="38910"/>
                    <a:pt x="268886" y="39199"/>
                    <a:pt x="269392" y="39506"/>
                  </a:cubicBezTo>
                  <a:cubicBezTo>
                    <a:pt x="269915" y="39813"/>
                    <a:pt x="270421" y="40120"/>
                    <a:pt x="270962" y="40409"/>
                  </a:cubicBezTo>
                  <a:lnTo>
                    <a:pt x="272533" y="41293"/>
                  </a:lnTo>
                  <a:lnTo>
                    <a:pt x="274122" y="42106"/>
                  </a:lnTo>
                  <a:lnTo>
                    <a:pt x="276108" y="43153"/>
                  </a:lnTo>
                  <a:lnTo>
                    <a:pt x="276180" y="43189"/>
                  </a:lnTo>
                  <a:lnTo>
                    <a:pt x="276180" y="43279"/>
                  </a:lnTo>
                  <a:lnTo>
                    <a:pt x="276180" y="48913"/>
                  </a:lnTo>
                  <a:lnTo>
                    <a:pt x="276180" y="62455"/>
                  </a:lnTo>
                  <a:cubicBezTo>
                    <a:pt x="276199" y="71410"/>
                    <a:pt x="276217" y="80203"/>
                    <a:pt x="276217" y="88798"/>
                  </a:cubicBezTo>
                  <a:cubicBezTo>
                    <a:pt x="276253" y="105969"/>
                    <a:pt x="276361" y="122327"/>
                    <a:pt x="276560" y="137404"/>
                  </a:cubicBezTo>
                  <a:cubicBezTo>
                    <a:pt x="276833" y="155442"/>
                    <a:pt x="277336" y="165142"/>
                    <a:pt x="277923" y="168033"/>
                  </a:cubicBezTo>
                  <a:lnTo>
                    <a:pt x="277923" y="168033"/>
                  </a:lnTo>
                  <a:cubicBezTo>
                    <a:pt x="275117" y="167693"/>
                    <a:pt x="270175" y="167365"/>
                    <a:pt x="262458" y="167069"/>
                  </a:cubicBezTo>
                  <a:lnTo>
                    <a:pt x="242344" y="167069"/>
                  </a:lnTo>
                  <a:cubicBezTo>
                    <a:pt x="239708" y="166672"/>
                    <a:pt x="241225" y="166239"/>
                    <a:pt x="242813" y="165823"/>
                  </a:cubicBezTo>
                  <a:lnTo>
                    <a:pt x="112686" y="165264"/>
                  </a:lnTo>
                  <a:cubicBezTo>
                    <a:pt x="85530" y="165210"/>
                    <a:pt x="58591" y="165119"/>
                    <a:pt x="31923" y="164975"/>
                  </a:cubicBezTo>
                  <a:lnTo>
                    <a:pt x="12332" y="164866"/>
                  </a:lnTo>
                  <a:lnTo>
                    <a:pt x="10093" y="164830"/>
                  </a:lnTo>
                  <a:lnTo>
                    <a:pt x="9515" y="164830"/>
                  </a:lnTo>
                  <a:lnTo>
                    <a:pt x="9515" y="164812"/>
                  </a:lnTo>
                  <a:lnTo>
                    <a:pt x="9533" y="164740"/>
                  </a:lnTo>
                  <a:lnTo>
                    <a:pt x="9570" y="164596"/>
                  </a:lnTo>
                  <a:lnTo>
                    <a:pt x="9660" y="164325"/>
                  </a:lnTo>
                  <a:lnTo>
                    <a:pt x="9804" y="163783"/>
                  </a:lnTo>
                  <a:lnTo>
                    <a:pt x="10003" y="163259"/>
                  </a:lnTo>
                  <a:lnTo>
                    <a:pt x="10183" y="162736"/>
                  </a:lnTo>
                  <a:lnTo>
                    <a:pt x="10418" y="162230"/>
                  </a:lnTo>
                  <a:cubicBezTo>
                    <a:pt x="10490" y="162068"/>
                    <a:pt x="10563" y="161905"/>
                    <a:pt x="10635" y="161725"/>
                  </a:cubicBezTo>
                  <a:lnTo>
                    <a:pt x="11140" y="160750"/>
                  </a:lnTo>
                  <a:cubicBezTo>
                    <a:pt x="11303" y="160407"/>
                    <a:pt x="11465" y="160064"/>
                    <a:pt x="11646" y="159721"/>
                  </a:cubicBezTo>
                  <a:lnTo>
                    <a:pt x="12224" y="158709"/>
                  </a:lnTo>
                  <a:cubicBezTo>
                    <a:pt x="12422" y="158384"/>
                    <a:pt x="12603" y="158041"/>
                    <a:pt x="12802" y="157698"/>
                  </a:cubicBezTo>
                  <a:lnTo>
                    <a:pt x="13433" y="156723"/>
                  </a:lnTo>
                  <a:cubicBezTo>
                    <a:pt x="16846" y="151505"/>
                    <a:pt x="21179" y="146955"/>
                    <a:pt x="26235" y="143290"/>
                  </a:cubicBezTo>
                  <a:cubicBezTo>
                    <a:pt x="30506" y="140137"/>
                    <a:pt x="35351" y="137693"/>
                    <a:pt x="40380" y="135634"/>
                  </a:cubicBezTo>
                  <a:lnTo>
                    <a:pt x="40380" y="135634"/>
                  </a:lnTo>
                  <a:lnTo>
                    <a:pt x="38368" y="136501"/>
                  </a:lnTo>
                  <a:cubicBezTo>
                    <a:pt x="38007" y="136663"/>
                    <a:pt x="37628" y="136808"/>
                    <a:pt x="37267" y="136988"/>
                  </a:cubicBezTo>
                  <a:lnTo>
                    <a:pt x="36184" y="137512"/>
                  </a:lnTo>
                  <a:lnTo>
                    <a:pt x="35100" y="138036"/>
                  </a:lnTo>
                  <a:cubicBezTo>
                    <a:pt x="34739" y="138198"/>
                    <a:pt x="34378" y="138379"/>
                    <a:pt x="34035" y="138559"/>
                  </a:cubicBezTo>
                  <a:lnTo>
                    <a:pt x="31923" y="139697"/>
                  </a:lnTo>
                  <a:cubicBezTo>
                    <a:pt x="31561" y="139877"/>
                    <a:pt x="31218" y="140076"/>
                    <a:pt x="30893" y="140275"/>
                  </a:cubicBezTo>
                  <a:lnTo>
                    <a:pt x="29882" y="140889"/>
                  </a:lnTo>
                  <a:cubicBezTo>
                    <a:pt x="29539" y="141069"/>
                    <a:pt x="29214" y="141286"/>
                    <a:pt x="28871" y="141520"/>
                  </a:cubicBezTo>
                  <a:lnTo>
                    <a:pt x="27896" y="142152"/>
                  </a:lnTo>
                  <a:cubicBezTo>
                    <a:pt x="27553" y="142369"/>
                    <a:pt x="27246" y="142604"/>
                    <a:pt x="26921" y="142839"/>
                  </a:cubicBezTo>
                  <a:lnTo>
                    <a:pt x="25964" y="143525"/>
                  </a:lnTo>
                  <a:cubicBezTo>
                    <a:pt x="20927" y="147298"/>
                    <a:pt x="16485" y="151957"/>
                    <a:pt x="13181" y="157265"/>
                  </a:cubicBezTo>
                  <a:lnTo>
                    <a:pt x="12856" y="157753"/>
                  </a:lnTo>
                  <a:cubicBezTo>
                    <a:pt x="12765" y="157915"/>
                    <a:pt x="12675" y="158096"/>
                    <a:pt x="12567" y="158258"/>
                  </a:cubicBezTo>
                  <a:lnTo>
                    <a:pt x="11989" y="159269"/>
                  </a:lnTo>
                  <a:lnTo>
                    <a:pt x="11718" y="159811"/>
                  </a:lnTo>
                  <a:cubicBezTo>
                    <a:pt x="11610" y="159973"/>
                    <a:pt x="11538" y="160154"/>
                    <a:pt x="11447" y="160334"/>
                  </a:cubicBezTo>
                  <a:lnTo>
                    <a:pt x="10942" y="161382"/>
                  </a:lnTo>
                  <a:lnTo>
                    <a:pt x="10707" y="161815"/>
                  </a:lnTo>
                  <a:lnTo>
                    <a:pt x="10599" y="162050"/>
                  </a:lnTo>
                  <a:lnTo>
                    <a:pt x="10400" y="162537"/>
                  </a:lnTo>
                  <a:lnTo>
                    <a:pt x="10292" y="162790"/>
                  </a:lnTo>
                  <a:lnTo>
                    <a:pt x="10201" y="163043"/>
                  </a:lnTo>
                  <a:lnTo>
                    <a:pt x="10021" y="163548"/>
                  </a:lnTo>
                  <a:cubicBezTo>
                    <a:pt x="9949" y="163711"/>
                    <a:pt x="9895" y="163891"/>
                    <a:pt x="9840" y="164054"/>
                  </a:cubicBezTo>
                  <a:lnTo>
                    <a:pt x="9696" y="164578"/>
                  </a:lnTo>
                  <a:lnTo>
                    <a:pt x="9660" y="164722"/>
                  </a:lnTo>
                  <a:lnTo>
                    <a:pt x="9660" y="164740"/>
                  </a:lnTo>
                  <a:lnTo>
                    <a:pt x="9660" y="164758"/>
                  </a:lnTo>
                  <a:lnTo>
                    <a:pt x="10526" y="164758"/>
                  </a:lnTo>
                  <a:lnTo>
                    <a:pt x="12729" y="164740"/>
                  </a:lnTo>
                  <a:lnTo>
                    <a:pt x="32717" y="164848"/>
                  </a:lnTo>
                  <a:lnTo>
                    <a:pt x="112686" y="165228"/>
                  </a:lnTo>
                  <a:lnTo>
                    <a:pt x="244186" y="165408"/>
                  </a:lnTo>
                  <a:cubicBezTo>
                    <a:pt x="245666" y="164921"/>
                    <a:pt x="245269" y="164487"/>
                    <a:pt x="235645" y="164198"/>
                  </a:cubicBezTo>
                  <a:cubicBezTo>
                    <a:pt x="230892" y="163981"/>
                    <a:pt x="221930" y="163918"/>
                    <a:pt x="211145" y="163918"/>
                  </a:cubicBezTo>
                  <a:cubicBezTo>
                    <a:pt x="196079" y="163918"/>
                    <a:pt x="177455" y="164041"/>
                    <a:pt x="161777" y="164041"/>
                  </a:cubicBezTo>
                  <a:cubicBezTo>
                    <a:pt x="157001" y="164041"/>
                    <a:pt x="152499" y="164030"/>
                    <a:pt x="148454" y="164000"/>
                  </a:cubicBezTo>
                  <a:cubicBezTo>
                    <a:pt x="111584" y="163603"/>
                    <a:pt x="73035" y="163440"/>
                    <a:pt x="34468" y="163314"/>
                  </a:cubicBezTo>
                  <a:lnTo>
                    <a:pt x="20024" y="163278"/>
                  </a:lnTo>
                  <a:lnTo>
                    <a:pt x="12802" y="163241"/>
                  </a:lnTo>
                  <a:lnTo>
                    <a:pt x="11736" y="163241"/>
                  </a:lnTo>
                  <a:cubicBezTo>
                    <a:pt x="11808" y="162934"/>
                    <a:pt x="11935" y="162628"/>
                    <a:pt x="12061" y="162339"/>
                  </a:cubicBezTo>
                  <a:lnTo>
                    <a:pt x="12711" y="161039"/>
                  </a:lnTo>
                  <a:cubicBezTo>
                    <a:pt x="12928" y="160551"/>
                    <a:pt x="13217" y="160082"/>
                    <a:pt x="13470" y="159612"/>
                  </a:cubicBezTo>
                  <a:lnTo>
                    <a:pt x="13867" y="158890"/>
                  </a:lnTo>
                  <a:lnTo>
                    <a:pt x="14047" y="158547"/>
                  </a:lnTo>
                  <a:lnTo>
                    <a:pt x="14282" y="158204"/>
                  </a:lnTo>
                  <a:lnTo>
                    <a:pt x="15149" y="156832"/>
                  </a:lnTo>
                  <a:cubicBezTo>
                    <a:pt x="17604" y="153184"/>
                    <a:pt x="20529" y="149880"/>
                    <a:pt x="23852" y="147009"/>
                  </a:cubicBezTo>
                  <a:lnTo>
                    <a:pt x="24484" y="146468"/>
                  </a:lnTo>
                  <a:cubicBezTo>
                    <a:pt x="24682" y="146287"/>
                    <a:pt x="24899" y="146125"/>
                    <a:pt x="25116" y="145962"/>
                  </a:cubicBezTo>
                  <a:lnTo>
                    <a:pt x="26397" y="144933"/>
                  </a:lnTo>
                  <a:lnTo>
                    <a:pt x="27734" y="143958"/>
                  </a:lnTo>
                  <a:cubicBezTo>
                    <a:pt x="27950" y="143795"/>
                    <a:pt x="28185" y="143633"/>
                    <a:pt x="28402" y="143470"/>
                  </a:cubicBezTo>
                  <a:lnTo>
                    <a:pt x="29088" y="143019"/>
                  </a:lnTo>
                  <a:cubicBezTo>
                    <a:pt x="29557" y="142712"/>
                    <a:pt x="29991" y="142405"/>
                    <a:pt x="30460" y="142116"/>
                  </a:cubicBezTo>
                  <a:lnTo>
                    <a:pt x="31868" y="141286"/>
                  </a:lnTo>
                  <a:lnTo>
                    <a:pt x="32211" y="141069"/>
                  </a:lnTo>
                  <a:lnTo>
                    <a:pt x="32573" y="140870"/>
                  </a:lnTo>
                  <a:lnTo>
                    <a:pt x="33313" y="140473"/>
                  </a:lnTo>
                  <a:lnTo>
                    <a:pt x="34793" y="139679"/>
                  </a:lnTo>
                  <a:cubicBezTo>
                    <a:pt x="38802" y="137638"/>
                    <a:pt x="42973" y="135905"/>
                    <a:pt x="47252" y="134461"/>
                  </a:cubicBezTo>
                  <a:cubicBezTo>
                    <a:pt x="55846" y="131536"/>
                    <a:pt x="64838" y="129477"/>
                    <a:pt x="73866" y="127130"/>
                  </a:cubicBezTo>
                  <a:cubicBezTo>
                    <a:pt x="77134" y="126263"/>
                    <a:pt x="80420" y="125361"/>
                    <a:pt x="83724" y="124368"/>
                  </a:cubicBezTo>
                  <a:cubicBezTo>
                    <a:pt x="87065" y="123356"/>
                    <a:pt x="90351" y="122183"/>
                    <a:pt x="93601" y="120865"/>
                  </a:cubicBezTo>
                  <a:cubicBezTo>
                    <a:pt x="96851" y="119565"/>
                    <a:pt x="100047" y="118102"/>
                    <a:pt x="103152" y="116459"/>
                  </a:cubicBezTo>
                  <a:cubicBezTo>
                    <a:pt x="106294" y="114834"/>
                    <a:pt x="109346" y="113011"/>
                    <a:pt x="112271" y="111024"/>
                  </a:cubicBezTo>
                  <a:cubicBezTo>
                    <a:pt x="115250" y="108984"/>
                    <a:pt x="118066" y="106727"/>
                    <a:pt x="120703" y="104290"/>
                  </a:cubicBezTo>
                  <a:cubicBezTo>
                    <a:pt x="123393" y="101816"/>
                    <a:pt x="125848" y="99090"/>
                    <a:pt x="128033" y="96147"/>
                  </a:cubicBezTo>
                  <a:lnTo>
                    <a:pt x="128448" y="95587"/>
                  </a:lnTo>
                  <a:cubicBezTo>
                    <a:pt x="128575" y="95406"/>
                    <a:pt x="128701" y="95208"/>
                    <a:pt x="128846" y="95027"/>
                  </a:cubicBezTo>
                  <a:lnTo>
                    <a:pt x="129640" y="93853"/>
                  </a:lnTo>
                  <a:cubicBezTo>
                    <a:pt x="129893" y="93474"/>
                    <a:pt x="130146" y="93077"/>
                    <a:pt x="130380" y="92680"/>
                  </a:cubicBezTo>
                  <a:cubicBezTo>
                    <a:pt x="130615" y="92283"/>
                    <a:pt x="130886" y="91903"/>
                    <a:pt x="131103" y="91488"/>
                  </a:cubicBezTo>
                  <a:lnTo>
                    <a:pt x="131789" y="90278"/>
                  </a:lnTo>
                  <a:cubicBezTo>
                    <a:pt x="131897" y="90080"/>
                    <a:pt x="132005" y="89881"/>
                    <a:pt x="132132" y="89665"/>
                  </a:cubicBezTo>
                  <a:lnTo>
                    <a:pt x="132439" y="89051"/>
                  </a:lnTo>
                  <a:lnTo>
                    <a:pt x="133071" y="87787"/>
                  </a:lnTo>
                  <a:cubicBezTo>
                    <a:pt x="133269" y="87371"/>
                    <a:pt x="133450" y="86938"/>
                    <a:pt x="133649" y="86505"/>
                  </a:cubicBezTo>
                  <a:cubicBezTo>
                    <a:pt x="134028" y="85656"/>
                    <a:pt x="134371" y="84789"/>
                    <a:pt x="134714" y="83905"/>
                  </a:cubicBezTo>
                  <a:cubicBezTo>
                    <a:pt x="134894" y="83489"/>
                    <a:pt x="135021" y="83038"/>
                    <a:pt x="135183" y="82587"/>
                  </a:cubicBezTo>
                  <a:lnTo>
                    <a:pt x="135635" y="81251"/>
                  </a:lnTo>
                  <a:lnTo>
                    <a:pt x="136014" y="79896"/>
                  </a:lnTo>
                  <a:cubicBezTo>
                    <a:pt x="136140" y="79445"/>
                    <a:pt x="136267" y="78994"/>
                    <a:pt x="136375" y="78542"/>
                  </a:cubicBezTo>
                  <a:cubicBezTo>
                    <a:pt x="136465" y="78091"/>
                    <a:pt x="136574" y="77639"/>
                    <a:pt x="136682" y="77188"/>
                  </a:cubicBezTo>
                  <a:lnTo>
                    <a:pt x="136953" y="75834"/>
                  </a:lnTo>
                  <a:cubicBezTo>
                    <a:pt x="137278" y="74028"/>
                    <a:pt x="137531" y="72241"/>
                    <a:pt x="137729" y="70507"/>
                  </a:cubicBezTo>
                  <a:cubicBezTo>
                    <a:pt x="137910" y="68756"/>
                    <a:pt x="138072" y="67059"/>
                    <a:pt x="138217" y="65380"/>
                  </a:cubicBezTo>
                  <a:cubicBezTo>
                    <a:pt x="138506" y="62039"/>
                    <a:pt x="138776" y="58843"/>
                    <a:pt x="139318" y="55828"/>
                  </a:cubicBezTo>
                  <a:cubicBezTo>
                    <a:pt x="140365" y="49906"/>
                    <a:pt x="142694" y="44254"/>
                    <a:pt x="146107" y="39307"/>
                  </a:cubicBezTo>
                  <a:cubicBezTo>
                    <a:pt x="149538" y="34306"/>
                    <a:pt x="154015" y="29954"/>
                    <a:pt x="159053" y="26271"/>
                  </a:cubicBezTo>
                  <a:cubicBezTo>
                    <a:pt x="161599" y="24411"/>
                    <a:pt x="164271" y="22714"/>
                    <a:pt x="167034" y="21197"/>
                  </a:cubicBezTo>
                  <a:cubicBezTo>
                    <a:pt x="169814" y="19663"/>
                    <a:pt x="172703" y="18272"/>
                    <a:pt x="175628" y="17027"/>
                  </a:cubicBezTo>
                  <a:cubicBezTo>
                    <a:pt x="176134" y="16810"/>
                    <a:pt x="176639" y="16593"/>
                    <a:pt x="177163" y="16395"/>
                  </a:cubicBezTo>
                  <a:lnTo>
                    <a:pt x="178698" y="15781"/>
                  </a:lnTo>
                  <a:lnTo>
                    <a:pt x="180250" y="15185"/>
                  </a:lnTo>
                  <a:lnTo>
                    <a:pt x="181027" y="14896"/>
                  </a:lnTo>
                  <a:lnTo>
                    <a:pt x="181803" y="14643"/>
                  </a:lnTo>
                  <a:lnTo>
                    <a:pt x="183374" y="14101"/>
                  </a:lnTo>
                  <a:cubicBezTo>
                    <a:pt x="183898" y="13921"/>
                    <a:pt x="184439" y="13758"/>
                    <a:pt x="184963" y="13578"/>
                  </a:cubicBezTo>
                  <a:cubicBezTo>
                    <a:pt x="186028" y="13235"/>
                    <a:pt x="187093" y="12928"/>
                    <a:pt x="188177" y="12603"/>
                  </a:cubicBezTo>
                  <a:cubicBezTo>
                    <a:pt x="190325" y="12007"/>
                    <a:pt x="192492" y="11429"/>
                    <a:pt x="194695" y="10942"/>
                  </a:cubicBezTo>
                  <a:cubicBezTo>
                    <a:pt x="195796" y="10689"/>
                    <a:pt x="196898" y="10454"/>
                    <a:pt x="197999" y="10238"/>
                  </a:cubicBezTo>
                  <a:cubicBezTo>
                    <a:pt x="198559" y="10129"/>
                    <a:pt x="199101" y="10021"/>
                    <a:pt x="199660" y="9913"/>
                  </a:cubicBezTo>
                  <a:lnTo>
                    <a:pt x="200491" y="9768"/>
                  </a:lnTo>
                  <a:cubicBezTo>
                    <a:pt x="200762" y="9714"/>
                    <a:pt x="201014" y="9696"/>
                    <a:pt x="201267" y="9660"/>
                  </a:cubicBezTo>
                  <a:lnTo>
                    <a:pt x="202820" y="9425"/>
                  </a:lnTo>
                  <a:lnTo>
                    <a:pt x="204373" y="9299"/>
                  </a:lnTo>
                  <a:lnTo>
                    <a:pt x="205149" y="9245"/>
                  </a:lnTo>
                  <a:lnTo>
                    <a:pt x="205944" y="9226"/>
                  </a:lnTo>
                  <a:cubicBezTo>
                    <a:pt x="206467" y="9226"/>
                    <a:pt x="206991" y="9208"/>
                    <a:pt x="207515" y="9208"/>
                  </a:cubicBezTo>
                  <a:close/>
                  <a:moveTo>
                    <a:pt x="207641" y="0"/>
                  </a:moveTo>
                  <a:cubicBezTo>
                    <a:pt x="206973" y="0"/>
                    <a:pt x="206305" y="18"/>
                    <a:pt x="205637" y="18"/>
                  </a:cubicBezTo>
                  <a:cubicBezTo>
                    <a:pt x="205312" y="36"/>
                    <a:pt x="204969" y="18"/>
                    <a:pt x="204626" y="54"/>
                  </a:cubicBezTo>
                  <a:lnTo>
                    <a:pt x="203633" y="126"/>
                  </a:lnTo>
                  <a:lnTo>
                    <a:pt x="202639" y="199"/>
                  </a:lnTo>
                  <a:cubicBezTo>
                    <a:pt x="202296" y="235"/>
                    <a:pt x="201971" y="235"/>
                    <a:pt x="201646" y="289"/>
                  </a:cubicBezTo>
                  <a:cubicBezTo>
                    <a:pt x="200328" y="488"/>
                    <a:pt x="198956" y="650"/>
                    <a:pt x="197764" y="903"/>
                  </a:cubicBezTo>
                  <a:cubicBezTo>
                    <a:pt x="196537" y="1119"/>
                    <a:pt x="195327" y="1372"/>
                    <a:pt x="194099" y="1625"/>
                  </a:cubicBezTo>
                  <a:cubicBezTo>
                    <a:pt x="193485" y="1751"/>
                    <a:pt x="192889" y="1896"/>
                    <a:pt x="192275" y="2022"/>
                  </a:cubicBezTo>
                  <a:cubicBezTo>
                    <a:pt x="191662" y="2167"/>
                    <a:pt x="191066" y="2293"/>
                    <a:pt x="190452" y="2456"/>
                  </a:cubicBezTo>
                  <a:lnTo>
                    <a:pt x="188646" y="2907"/>
                  </a:lnTo>
                  <a:lnTo>
                    <a:pt x="186841" y="3394"/>
                  </a:lnTo>
                  <a:lnTo>
                    <a:pt x="185938" y="3629"/>
                  </a:lnTo>
                  <a:lnTo>
                    <a:pt x="185035" y="3900"/>
                  </a:lnTo>
                  <a:lnTo>
                    <a:pt x="183248" y="4424"/>
                  </a:lnTo>
                  <a:lnTo>
                    <a:pt x="181460" y="4983"/>
                  </a:lnTo>
                  <a:lnTo>
                    <a:pt x="180575" y="5272"/>
                  </a:lnTo>
                  <a:lnTo>
                    <a:pt x="179691" y="5579"/>
                  </a:lnTo>
                  <a:lnTo>
                    <a:pt x="177921" y="6175"/>
                  </a:lnTo>
                  <a:lnTo>
                    <a:pt x="176170" y="6825"/>
                  </a:lnTo>
                  <a:lnTo>
                    <a:pt x="175285" y="7150"/>
                  </a:lnTo>
                  <a:lnTo>
                    <a:pt x="174418" y="7493"/>
                  </a:lnTo>
                  <a:lnTo>
                    <a:pt x="172685" y="8197"/>
                  </a:lnTo>
                  <a:lnTo>
                    <a:pt x="170952" y="8938"/>
                  </a:lnTo>
                  <a:lnTo>
                    <a:pt x="170085" y="9299"/>
                  </a:lnTo>
                  <a:lnTo>
                    <a:pt x="169236" y="9696"/>
                  </a:lnTo>
                  <a:lnTo>
                    <a:pt x="167521" y="10472"/>
                  </a:lnTo>
                  <a:lnTo>
                    <a:pt x="165842" y="11303"/>
                  </a:lnTo>
                  <a:lnTo>
                    <a:pt x="164993" y="11718"/>
                  </a:lnTo>
                  <a:lnTo>
                    <a:pt x="164163" y="12170"/>
                  </a:lnTo>
                  <a:lnTo>
                    <a:pt x="162502" y="13072"/>
                  </a:lnTo>
                  <a:lnTo>
                    <a:pt x="160859" y="13993"/>
                  </a:lnTo>
                  <a:lnTo>
                    <a:pt x="160028" y="14463"/>
                  </a:lnTo>
                  <a:lnTo>
                    <a:pt x="159234" y="14950"/>
                  </a:lnTo>
                  <a:lnTo>
                    <a:pt x="157608" y="15943"/>
                  </a:lnTo>
                  <a:lnTo>
                    <a:pt x="156038" y="16990"/>
                  </a:lnTo>
                  <a:lnTo>
                    <a:pt x="155243" y="17514"/>
                  </a:lnTo>
                  <a:lnTo>
                    <a:pt x="154467" y="18074"/>
                  </a:lnTo>
                  <a:lnTo>
                    <a:pt x="152914" y="19175"/>
                  </a:lnTo>
                  <a:lnTo>
                    <a:pt x="151397" y="20331"/>
                  </a:lnTo>
                  <a:cubicBezTo>
                    <a:pt x="151145" y="20529"/>
                    <a:pt x="150892" y="20728"/>
                    <a:pt x="150657" y="20927"/>
                  </a:cubicBezTo>
                  <a:lnTo>
                    <a:pt x="149917" y="21540"/>
                  </a:lnTo>
                  <a:cubicBezTo>
                    <a:pt x="147931" y="23165"/>
                    <a:pt x="146053" y="24899"/>
                    <a:pt x="144265" y="26759"/>
                  </a:cubicBezTo>
                  <a:cubicBezTo>
                    <a:pt x="143399" y="27697"/>
                    <a:pt x="142514" y="28618"/>
                    <a:pt x="141701" y="29629"/>
                  </a:cubicBezTo>
                  <a:lnTo>
                    <a:pt x="141069" y="30370"/>
                  </a:lnTo>
                  <a:lnTo>
                    <a:pt x="140762" y="30749"/>
                  </a:lnTo>
                  <a:lnTo>
                    <a:pt x="140474" y="31128"/>
                  </a:lnTo>
                  <a:lnTo>
                    <a:pt x="139282" y="32681"/>
                  </a:lnTo>
                  <a:cubicBezTo>
                    <a:pt x="137747" y="34775"/>
                    <a:pt x="136375" y="36996"/>
                    <a:pt x="135147" y="39307"/>
                  </a:cubicBezTo>
                  <a:lnTo>
                    <a:pt x="134696" y="40156"/>
                  </a:lnTo>
                  <a:cubicBezTo>
                    <a:pt x="134551" y="40445"/>
                    <a:pt x="134425" y="40752"/>
                    <a:pt x="134280" y="41041"/>
                  </a:cubicBezTo>
                  <a:lnTo>
                    <a:pt x="133450" y="42828"/>
                  </a:lnTo>
                  <a:cubicBezTo>
                    <a:pt x="133197" y="43424"/>
                    <a:pt x="132962" y="44038"/>
                    <a:pt x="132728" y="44634"/>
                  </a:cubicBezTo>
                  <a:lnTo>
                    <a:pt x="132367" y="45536"/>
                  </a:lnTo>
                  <a:cubicBezTo>
                    <a:pt x="132258" y="45843"/>
                    <a:pt x="132150" y="46150"/>
                    <a:pt x="132042" y="46475"/>
                  </a:cubicBezTo>
                  <a:lnTo>
                    <a:pt x="131428" y="48335"/>
                  </a:lnTo>
                  <a:cubicBezTo>
                    <a:pt x="131247" y="48949"/>
                    <a:pt x="131085" y="49581"/>
                    <a:pt x="130922" y="50213"/>
                  </a:cubicBezTo>
                  <a:lnTo>
                    <a:pt x="130669" y="51152"/>
                  </a:lnTo>
                  <a:cubicBezTo>
                    <a:pt x="130579" y="51477"/>
                    <a:pt x="130507" y="51802"/>
                    <a:pt x="130435" y="52109"/>
                  </a:cubicBezTo>
                  <a:lnTo>
                    <a:pt x="130236" y="53066"/>
                  </a:lnTo>
                  <a:lnTo>
                    <a:pt x="130055" y="54023"/>
                  </a:lnTo>
                  <a:cubicBezTo>
                    <a:pt x="129604" y="56550"/>
                    <a:pt x="129297" y="59042"/>
                    <a:pt x="129080" y="61462"/>
                  </a:cubicBezTo>
                  <a:cubicBezTo>
                    <a:pt x="128629" y="66319"/>
                    <a:pt x="128340" y="70905"/>
                    <a:pt x="127455" y="75112"/>
                  </a:cubicBezTo>
                  <a:cubicBezTo>
                    <a:pt x="126571" y="79301"/>
                    <a:pt x="125000" y="83291"/>
                    <a:pt x="122833" y="86956"/>
                  </a:cubicBezTo>
                  <a:cubicBezTo>
                    <a:pt x="120576" y="90676"/>
                    <a:pt x="117832" y="94052"/>
                    <a:pt x="114672" y="97031"/>
                  </a:cubicBezTo>
                  <a:cubicBezTo>
                    <a:pt x="113065" y="98548"/>
                    <a:pt x="111386" y="99992"/>
                    <a:pt x="109616" y="101328"/>
                  </a:cubicBezTo>
                  <a:cubicBezTo>
                    <a:pt x="109183" y="101653"/>
                    <a:pt x="108732" y="101997"/>
                    <a:pt x="108280" y="102322"/>
                  </a:cubicBezTo>
                  <a:lnTo>
                    <a:pt x="106926" y="103297"/>
                  </a:lnTo>
                  <a:lnTo>
                    <a:pt x="105536" y="104217"/>
                  </a:lnTo>
                  <a:cubicBezTo>
                    <a:pt x="105084" y="104542"/>
                    <a:pt x="104597" y="104831"/>
                    <a:pt x="104127" y="105120"/>
                  </a:cubicBezTo>
                  <a:cubicBezTo>
                    <a:pt x="102232" y="106312"/>
                    <a:pt x="100282" y="107449"/>
                    <a:pt x="98277" y="108479"/>
                  </a:cubicBezTo>
                  <a:cubicBezTo>
                    <a:pt x="96255" y="109526"/>
                    <a:pt x="94215" y="110483"/>
                    <a:pt x="92138" y="111404"/>
                  </a:cubicBezTo>
                  <a:cubicBezTo>
                    <a:pt x="90062" y="112306"/>
                    <a:pt x="87949" y="113137"/>
                    <a:pt x="85801" y="113913"/>
                  </a:cubicBezTo>
                  <a:lnTo>
                    <a:pt x="85006" y="114202"/>
                  </a:lnTo>
                  <a:lnTo>
                    <a:pt x="84194" y="114491"/>
                  </a:lnTo>
                  <a:cubicBezTo>
                    <a:pt x="83652" y="114672"/>
                    <a:pt x="83111" y="114852"/>
                    <a:pt x="82569" y="115033"/>
                  </a:cubicBezTo>
                  <a:lnTo>
                    <a:pt x="80944" y="115556"/>
                  </a:lnTo>
                  <a:lnTo>
                    <a:pt x="79283" y="116062"/>
                  </a:lnTo>
                  <a:cubicBezTo>
                    <a:pt x="74859" y="117398"/>
                    <a:pt x="70327" y="118590"/>
                    <a:pt x="65759" y="119781"/>
                  </a:cubicBezTo>
                  <a:cubicBezTo>
                    <a:pt x="61191" y="120991"/>
                    <a:pt x="56569" y="122183"/>
                    <a:pt x="51928" y="123555"/>
                  </a:cubicBezTo>
                  <a:cubicBezTo>
                    <a:pt x="47234" y="124909"/>
                    <a:pt x="42612" y="126516"/>
                    <a:pt x="38098" y="128358"/>
                  </a:cubicBezTo>
                  <a:cubicBezTo>
                    <a:pt x="37520" y="128575"/>
                    <a:pt x="36960" y="128845"/>
                    <a:pt x="36382" y="129098"/>
                  </a:cubicBezTo>
                  <a:lnTo>
                    <a:pt x="34685" y="129838"/>
                  </a:lnTo>
                  <a:lnTo>
                    <a:pt x="34270" y="130037"/>
                  </a:lnTo>
                  <a:lnTo>
                    <a:pt x="33836" y="130236"/>
                  </a:lnTo>
                  <a:lnTo>
                    <a:pt x="33006" y="130651"/>
                  </a:lnTo>
                  <a:lnTo>
                    <a:pt x="31327" y="131463"/>
                  </a:lnTo>
                  <a:cubicBezTo>
                    <a:pt x="31038" y="131608"/>
                    <a:pt x="30767" y="131752"/>
                    <a:pt x="30496" y="131897"/>
                  </a:cubicBezTo>
                  <a:lnTo>
                    <a:pt x="29666" y="132348"/>
                  </a:lnTo>
                  <a:lnTo>
                    <a:pt x="28022" y="133251"/>
                  </a:lnTo>
                  <a:cubicBezTo>
                    <a:pt x="27481" y="133558"/>
                    <a:pt x="26921" y="133901"/>
                    <a:pt x="26379" y="134226"/>
                  </a:cubicBezTo>
                  <a:lnTo>
                    <a:pt x="25567" y="134732"/>
                  </a:lnTo>
                  <a:cubicBezTo>
                    <a:pt x="25296" y="134894"/>
                    <a:pt x="25025" y="135093"/>
                    <a:pt x="24754" y="135255"/>
                  </a:cubicBezTo>
                  <a:lnTo>
                    <a:pt x="23184" y="136338"/>
                  </a:lnTo>
                  <a:lnTo>
                    <a:pt x="21631" y="137458"/>
                  </a:lnTo>
                  <a:cubicBezTo>
                    <a:pt x="21125" y="137819"/>
                    <a:pt x="20620" y="138234"/>
                    <a:pt x="20132" y="138632"/>
                  </a:cubicBezTo>
                  <a:lnTo>
                    <a:pt x="19392" y="139227"/>
                  </a:lnTo>
                  <a:cubicBezTo>
                    <a:pt x="19139" y="139426"/>
                    <a:pt x="18868" y="139625"/>
                    <a:pt x="18652" y="139841"/>
                  </a:cubicBezTo>
                  <a:lnTo>
                    <a:pt x="17207" y="141123"/>
                  </a:lnTo>
                  <a:lnTo>
                    <a:pt x="16864" y="141430"/>
                  </a:lnTo>
                  <a:lnTo>
                    <a:pt x="16503" y="141773"/>
                  </a:lnTo>
                  <a:lnTo>
                    <a:pt x="15817" y="142423"/>
                  </a:lnTo>
                  <a:cubicBezTo>
                    <a:pt x="14878" y="143290"/>
                    <a:pt x="14029" y="144229"/>
                    <a:pt x="13145" y="145168"/>
                  </a:cubicBezTo>
                  <a:cubicBezTo>
                    <a:pt x="9714" y="148977"/>
                    <a:pt x="6699" y="153202"/>
                    <a:pt x="4460" y="157951"/>
                  </a:cubicBezTo>
                  <a:lnTo>
                    <a:pt x="4243" y="158403"/>
                  </a:lnTo>
                  <a:lnTo>
                    <a:pt x="4135" y="158637"/>
                  </a:lnTo>
                  <a:cubicBezTo>
                    <a:pt x="4081" y="158746"/>
                    <a:pt x="4044" y="158818"/>
                    <a:pt x="3990" y="158944"/>
                  </a:cubicBezTo>
                  <a:cubicBezTo>
                    <a:pt x="3774" y="159468"/>
                    <a:pt x="3593" y="159973"/>
                    <a:pt x="3394" y="160497"/>
                  </a:cubicBezTo>
                  <a:lnTo>
                    <a:pt x="2799" y="162032"/>
                  </a:lnTo>
                  <a:lnTo>
                    <a:pt x="2510" y="162808"/>
                  </a:lnTo>
                  <a:cubicBezTo>
                    <a:pt x="2401" y="163061"/>
                    <a:pt x="2311" y="163314"/>
                    <a:pt x="2239" y="163566"/>
                  </a:cubicBezTo>
                  <a:lnTo>
                    <a:pt x="1372" y="166618"/>
                  </a:lnTo>
                  <a:lnTo>
                    <a:pt x="1156" y="167376"/>
                  </a:lnTo>
                  <a:lnTo>
                    <a:pt x="939" y="168153"/>
                  </a:lnTo>
                  <a:lnTo>
                    <a:pt x="524" y="169705"/>
                  </a:lnTo>
                  <a:lnTo>
                    <a:pt x="90" y="171276"/>
                  </a:lnTo>
                  <a:lnTo>
                    <a:pt x="36" y="171457"/>
                  </a:lnTo>
                  <a:cubicBezTo>
                    <a:pt x="36" y="171529"/>
                    <a:pt x="0" y="171601"/>
                    <a:pt x="0" y="171637"/>
                  </a:cubicBezTo>
                  <a:lnTo>
                    <a:pt x="397" y="171673"/>
                  </a:lnTo>
                  <a:lnTo>
                    <a:pt x="1156" y="171710"/>
                  </a:lnTo>
                  <a:lnTo>
                    <a:pt x="4261" y="171908"/>
                  </a:lnTo>
                  <a:lnTo>
                    <a:pt x="5814" y="171998"/>
                  </a:lnTo>
                  <a:cubicBezTo>
                    <a:pt x="6049" y="172016"/>
                    <a:pt x="6356" y="172016"/>
                    <a:pt x="6626" y="172016"/>
                  </a:cubicBezTo>
                  <a:lnTo>
                    <a:pt x="10833" y="172016"/>
                  </a:lnTo>
                  <a:lnTo>
                    <a:pt x="40210" y="172053"/>
                  </a:lnTo>
                  <a:lnTo>
                    <a:pt x="97501" y="172107"/>
                  </a:lnTo>
                  <a:lnTo>
                    <a:pt x="24375" y="171836"/>
                  </a:lnTo>
                  <a:lnTo>
                    <a:pt x="15347" y="171818"/>
                  </a:lnTo>
                  <a:lnTo>
                    <a:pt x="9263" y="171800"/>
                  </a:lnTo>
                  <a:lnTo>
                    <a:pt x="6139" y="171800"/>
                  </a:lnTo>
                  <a:lnTo>
                    <a:pt x="5164" y="171746"/>
                  </a:lnTo>
                  <a:lnTo>
                    <a:pt x="1300" y="171529"/>
                  </a:lnTo>
                  <a:lnTo>
                    <a:pt x="343" y="171475"/>
                  </a:lnTo>
                  <a:lnTo>
                    <a:pt x="217" y="171475"/>
                  </a:lnTo>
                  <a:cubicBezTo>
                    <a:pt x="163" y="171475"/>
                    <a:pt x="217" y="171403"/>
                    <a:pt x="217" y="171366"/>
                  </a:cubicBezTo>
                  <a:lnTo>
                    <a:pt x="289" y="171132"/>
                  </a:lnTo>
                  <a:lnTo>
                    <a:pt x="415" y="170644"/>
                  </a:lnTo>
                  <a:lnTo>
                    <a:pt x="957" y="168712"/>
                  </a:lnTo>
                  <a:cubicBezTo>
                    <a:pt x="1300" y="167394"/>
                    <a:pt x="1661" y="166148"/>
                    <a:pt x="2022" y="164885"/>
                  </a:cubicBezTo>
                  <a:lnTo>
                    <a:pt x="2293" y="163946"/>
                  </a:lnTo>
                  <a:lnTo>
                    <a:pt x="2438" y="163476"/>
                  </a:lnTo>
                  <a:cubicBezTo>
                    <a:pt x="2456" y="163404"/>
                    <a:pt x="2474" y="163332"/>
                    <a:pt x="2510" y="163241"/>
                  </a:cubicBezTo>
                  <a:lnTo>
                    <a:pt x="2600" y="163007"/>
                  </a:lnTo>
                  <a:lnTo>
                    <a:pt x="3340" y="161093"/>
                  </a:lnTo>
                  <a:lnTo>
                    <a:pt x="4063" y="159179"/>
                  </a:lnTo>
                  <a:cubicBezTo>
                    <a:pt x="4099" y="159107"/>
                    <a:pt x="4135" y="159016"/>
                    <a:pt x="4171" y="158944"/>
                  </a:cubicBezTo>
                  <a:lnTo>
                    <a:pt x="4261" y="158764"/>
                  </a:lnTo>
                  <a:lnTo>
                    <a:pt x="4406" y="158457"/>
                  </a:lnTo>
                  <a:lnTo>
                    <a:pt x="4676" y="157897"/>
                  </a:lnTo>
                  <a:cubicBezTo>
                    <a:pt x="6121" y="154954"/>
                    <a:pt x="7818" y="152155"/>
                    <a:pt x="9786" y="149537"/>
                  </a:cubicBezTo>
                  <a:cubicBezTo>
                    <a:pt x="11718" y="146955"/>
                    <a:pt x="13885" y="144536"/>
                    <a:pt x="16214" y="142315"/>
                  </a:cubicBezTo>
                  <a:cubicBezTo>
                    <a:pt x="18543" y="140094"/>
                    <a:pt x="21053" y="138072"/>
                    <a:pt x="23689" y="136230"/>
                  </a:cubicBezTo>
                  <a:cubicBezTo>
                    <a:pt x="24357" y="135797"/>
                    <a:pt x="25025" y="135345"/>
                    <a:pt x="25693" y="134912"/>
                  </a:cubicBezTo>
                  <a:lnTo>
                    <a:pt x="27770" y="133648"/>
                  </a:lnTo>
                  <a:cubicBezTo>
                    <a:pt x="28456" y="133269"/>
                    <a:pt x="29142" y="132908"/>
                    <a:pt x="29846" y="132529"/>
                  </a:cubicBezTo>
                  <a:lnTo>
                    <a:pt x="30875" y="131969"/>
                  </a:lnTo>
                  <a:cubicBezTo>
                    <a:pt x="31236" y="131770"/>
                    <a:pt x="31579" y="131608"/>
                    <a:pt x="31941" y="131445"/>
                  </a:cubicBezTo>
                  <a:lnTo>
                    <a:pt x="34053" y="130398"/>
                  </a:lnTo>
                  <a:cubicBezTo>
                    <a:pt x="34757" y="130073"/>
                    <a:pt x="35480" y="129766"/>
                    <a:pt x="36202" y="129441"/>
                  </a:cubicBezTo>
                  <a:cubicBezTo>
                    <a:pt x="37628" y="128791"/>
                    <a:pt x="39073" y="128250"/>
                    <a:pt x="40517" y="127672"/>
                  </a:cubicBezTo>
                  <a:cubicBezTo>
                    <a:pt x="40878" y="127527"/>
                    <a:pt x="41239" y="127383"/>
                    <a:pt x="41600" y="127256"/>
                  </a:cubicBezTo>
                  <a:lnTo>
                    <a:pt x="42684" y="126859"/>
                  </a:lnTo>
                  <a:lnTo>
                    <a:pt x="43785" y="126462"/>
                  </a:lnTo>
                  <a:lnTo>
                    <a:pt x="44327" y="126263"/>
                  </a:lnTo>
                  <a:lnTo>
                    <a:pt x="44887" y="126083"/>
                  </a:lnTo>
                  <a:cubicBezTo>
                    <a:pt x="46331" y="125595"/>
                    <a:pt x="47794" y="125090"/>
                    <a:pt x="49256" y="124656"/>
                  </a:cubicBezTo>
                  <a:cubicBezTo>
                    <a:pt x="52181" y="123736"/>
                    <a:pt x="55106" y="122923"/>
                    <a:pt x="58031" y="122129"/>
                  </a:cubicBezTo>
                  <a:cubicBezTo>
                    <a:pt x="63863" y="120558"/>
                    <a:pt x="69677" y="119113"/>
                    <a:pt x="75365" y="117524"/>
                  </a:cubicBezTo>
                  <a:cubicBezTo>
                    <a:pt x="76773" y="117127"/>
                    <a:pt x="78181" y="116712"/>
                    <a:pt x="79590" y="116279"/>
                  </a:cubicBezTo>
                  <a:cubicBezTo>
                    <a:pt x="81016" y="115863"/>
                    <a:pt x="82388" y="115430"/>
                    <a:pt x="83761" y="114961"/>
                  </a:cubicBezTo>
                  <a:cubicBezTo>
                    <a:pt x="86505" y="114040"/>
                    <a:pt x="89213" y="113011"/>
                    <a:pt x="91868" y="111855"/>
                  </a:cubicBezTo>
                  <a:cubicBezTo>
                    <a:pt x="97176" y="109616"/>
                    <a:pt x="102250" y="106854"/>
                    <a:pt x="107016" y="103640"/>
                  </a:cubicBezTo>
                  <a:cubicBezTo>
                    <a:pt x="111711" y="100408"/>
                    <a:pt x="116008" y="96616"/>
                    <a:pt x="119511" y="92283"/>
                  </a:cubicBezTo>
                  <a:cubicBezTo>
                    <a:pt x="121262" y="90134"/>
                    <a:pt x="122815" y="87805"/>
                    <a:pt x="124115" y="85367"/>
                  </a:cubicBezTo>
                  <a:cubicBezTo>
                    <a:pt x="125397" y="82930"/>
                    <a:pt x="126426" y="80366"/>
                    <a:pt x="127167" y="77712"/>
                  </a:cubicBezTo>
                  <a:cubicBezTo>
                    <a:pt x="127925" y="75076"/>
                    <a:pt x="128358" y="72295"/>
                    <a:pt x="128683" y="69370"/>
                  </a:cubicBezTo>
                  <a:cubicBezTo>
                    <a:pt x="129008" y="66445"/>
                    <a:pt x="129207" y="63412"/>
                    <a:pt x="129532" y="60252"/>
                  </a:cubicBezTo>
                  <a:cubicBezTo>
                    <a:pt x="129694" y="58663"/>
                    <a:pt x="129875" y="57074"/>
                    <a:pt x="130146" y="55449"/>
                  </a:cubicBezTo>
                  <a:cubicBezTo>
                    <a:pt x="130200" y="55052"/>
                    <a:pt x="130272" y="54637"/>
                    <a:pt x="130344" y="54239"/>
                  </a:cubicBezTo>
                  <a:lnTo>
                    <a:pt x="130579" y="53011"/>
                  </a:lnTo>
                  <a:cubicBezTo>
                    <a:pt x="130760" y="52199"/>
                    <a:pt x="130922" y="51368"/>
                    <a:pt x="131139" y="50556"/>
                  </a:cubicBezTo>
                  <a:lnTo>
                    <a:pt x="131482" y="49382"/>
                  </a:lnTo>
                  <a:cubicBezTo>
                    <a:pt x="131590" y="48967"/>
                    <a:pt x="131680" y="48570"/>
                    <a:pt x="131825" y="48173"/>
                  </a:cubicBezTo>
                  <a:lnTo>
                    <a:pt x="132619" y="45771"/>
                  </a:lnTo>
                  <a:lnTo>
                    <a:pt x="133540" y="43424"/>
                  </a:lnTo>
                  <a:cubicBezTo>
                    <a:pt x="133685" y="43027"/>
                    <a:pt x="133883" y="42648"/>
                    <a:pt x="134046" y="42268"/>
                  </a:cubicBezTo>
                  <a:lnTo>
                    <a:pt x="134587" y="41113"/>
                  </a:lnTo>
                  <a:lnTo>
                    <a:pt x="134587" y="41113"/>
                  </a:lnTo>
                  <a:cubicBezTo>
                    <a:pt x="134450" y="41577"/>
                    <a:pt x="134116" y="42502"/>
                    <a:pt x="134207" y="42502"/>
                  </a:cubicBezTo>
                  <a:cubicBezTo>
                    <a:pt x="134272" y="42502"/>
                    <a:pt x="134552" y="42032"/>
                    <a:pt x="135274" y="40589"/>
                  </a:cubicBezTo>
                  <a:lnTo>
                    <a:pt x="135274" y="40589"/>
                  </a:lnTo>
                  <a:cubicBezTo>
                    <a:pt x="133793" y="43641"/>
                    <a:pt x="132619" y="46836"/>
                    <a:pt x="131771" y="50123"/>
                  </a:cubicBezTo>
                  <a:lnTo>
                    <a:pt x="131446" y="51350"/>
                  </a:lnTo>
                  <a:cubicBezTo>
                    <a:pt x="131337" y="51748"/>
                    <a:pt x="131265" y="52163"/>
                    <a:pt x="131175" y="52578"/>
                  </a:cubicBezTo>
                  <a:lnTo>
                    <a:pt x="131049" y="53210"/>
                  </a:lnTo>
                  <a:lnTo>
                    <a:pt x="130940" y="53824"/>
                  </a:lnTo>
                  <a:cubicBezTo>
                    <a:pt x="130868" y="54221"/>
                    <a:pt x="130778" y="54637"/>
                    <a:pt x="130724" y="55052"/>
                  </a:cubicBezTo>
                  <a:cubicBezTo>
                    <a:pt x="130471" y="56695"/>
                    <a:pt x="130272" y="58302"/>
                    <a:pt x="130110" y="59909"/>
                  </a:cubicBezTo>
                  <a:cubicBezTo>
                    <a:pt x="129785" y="63105"/>
                    <a:pt x="129586" y="66210"/>
                    <a:pt x="129279" y="69189"/>
                  </a:cubicBezTo>
                  <a:cubicBezTo>
                    <a:pt x="129117" y="70688"/>
                    <a:pt x="128936" y="72169"/>
                    <a:pt x="128701" y="73595"/>
                  </a:cubicBezTo>
                  <a:cubicBezTo>
                    <a:pt x="128467" y="75021"/>
                    <a:pt x="128160" y="76412"/>
                    <a:pt x="127780" y="77802"/>
                  </a:cubicBezTo>
                  <a:cubicBezTo>
                    <a:pt x="127022" y="80528"/>
                    <a:pt x="125993" y="83183"/>
                    <a:pt x="124657" y="85692"/>
                  </a:cubicBezTo>
                  <a:cubicBezTo>
                    <a:pt x="123321" y="88220"/>
                    <a:pt x="121732" y="90621"/>
                    <a:pt x="119926" y="92824"/>
                  </a:cubicBezTo>
                  <a:cubicBezTo>
                    <a:pt x="118103" y="95081"/>
                    <a:pt x="116098" y="97158"/>
                    <a:pt x="113932" y="99090"/>
                  </a:cubicBezTo>
                  <a:cubicBezTo>
                    <a:pt x="111747" y="101022"/>
                    <a:pt x="109436" y="102809"/>
                    <a:pt x="107016" y="104434"/>
                  </a:cubicBezTo>
                  <a:cubicBezTo>
                    <a:pt x="102123" y="107720"/>
                    <a:pt x="96905" y="110501"/>
                    <a:pt x="91470" y="112758"/>
                  </a:cubicBezTo>
                  <a:cubicBezTo>
                    <a:pt x="88744" y="113913"/>
                    <a:pt x="85963" y="114942"/>
                    <a:pt x="83147" y="115863"/>
                  </a:cubicBezTo>
                  <a:cubicBezTo>
                    <a:pt x="80348" y="116766"/>
                    <a:pt x="77441" y="117597"/>
                    <a:pt x="74552" y="118409"/>
                  </a:cubicBezTo>
                  <a:cubicBezTo>
                    <a:pt x="68738" y="119998"/>
                    <a:pt x="62834" y="121424"/>
                    <a:pt x="56894" y="123049"/>
                  </a:cubicBezTo>
                  <a:lnTo>
                    <a:pt x="54673" y="123663"/>
                  </a:lnTo>
                  <a:lnTo>
                    <a:pt x="52452" y="124295"/>
                  </a:lnTo>
                  <a:lnTo>
                    <a:pt x="51332" y="124620"/>
                  </a:lnTo>
                  <a:lnTo>
                    <a:pt x="50231" y="124963"/>
                  </a:lnTo>
                  <a:lnTo>
                    <a:pt x="47992" y="125631"/>
                  </a:lnTo>
                  <a:lnTo>
                    <a:pt x="45771" y="126372"/>
                  </a:lnTo>
                  <a:lnTo>
                    <a:pt x="44670" y="126733"/>
                  </a:lnTo>
                  <a:cubicBezTo>
                    <a:pt x="44309" y="126859"/>
                    <a:pt x="43930" y="127004"/>
                    <a:pt x="43568" y="127130"/>
                  </a:cubicBezTo>
                  <a:lnTo>
                    <a:pt x="41366" y="127925"/>
                  </a:lnTo>
                  <a:cubicBezTo>
                    <a:pt x="40625" y="128195"/>
                    <a:pt x="39903" y="128502"/>
                    <a:pt x="39163" y="128791"/>
                  </a:cubicBezTo>
                  <a:lnTo>
                    <a:pt x="38061" y="129225"/>
                  </a:lnTo>
                  <a:cubicBezTo>
                    <a:pt x="37700" y="129369"/>
                    <a:pt x="37339" y="129531"/>
                    <a:pt x="36978" y="129694"/>
                  </a:cubicBezTo>
                  <a:lnTo>
                    <a:pt x="34811" y="130633"/>
                  </a:lnTo>
                  <a:cubicBezTo>
                    <a:pt x="34089" y="130958"/>
                    <a:pt x="33385" y="131319"/>
                    <a:pt x="32663" y="131662"/>
                  </a:cubicBezTo>
                  <a:cubicBezTo>
                    <a:pt x="31959" y="132005"/>
                    <a:pt x="31236" y="132348"/>
                    <a:pt x="30550" y="132727"/>
                  </a:cubicBezTo>
                  <a:lnTo>
                    <a:pt x="28438" y="133865"/>
                  </a:lnTo>
                  <a:cubicBezTo>
                    <a:pt x="28095" y="134045"/>
                    <a:pt x="27752" y="134262"/>
                    <a:pt x="27391" y="134479"/>
                  </a:cubicBezTo>
                  <a:lnTo>
                    <a:pt x="26361" y="135093"/>
                  </a:lnTo>
                  <a:lnTo>
                    <a:pt x="25838" y="135418"/>
                  </a:lnTo>
                  <a:lnTo>
                    <a:pt x="25332" y="135761"/>
                  </a:lnTo>
                  <a:lnTo>
                    <a:pt x="24321" y="136429"/>
                  </a:lnTo>
                  <a:cubicBezTo>
                    <a:pt x="23635" y="136862"/>
                    <a:pt x="22985" y="137368"/>
                    <a:pt x="22335" y="137837"/>
                  </a:cubicBezTo>
                  <a:cubicBezTo>
                    <a:pt x="19735" y="139751"/>
                    <a:pt x="17279" y="141882"/>
                    <a:pt x="15004" y="144193"/>
                  </a:cubicBezTo>
                  <a:cubicBezTo>
                    <a:pt x="14445" y="144789"/>
                    <a:pt x="13885" y="145366"/>
                    <a:pt x="13343" y="145980"/>
                  </a:cubicBezTo>
                  <a:lnTo>
                    <a:pt x="11736" y="147822"/>
                  </a:lnTo>
                  <a:lnTo>
                    <a:pt x="10220" y="149754"/>
                  </a:lnTo>
                  <a:cubicBezTo>
                    <a:pt x="9732" y="150386"/>
                    <a:pt x="9263" y="151072"/>
                    <a:pt x="8793" y="151740"/>
                  </a:cubicBezTo>
                  <a:cubicBezTo>
                    <a:pt x="7872" y="153094"/>
                    <a:pt x="6988" y="154484"/>
                    <a:pt x="6211" y="155947"/>
                  </a:cubicBezTo>
                  <a:lnTo>
                    <a:pt x="5904" y="156489"/>
                  </a:lnTo>
                  <a:lnTo>
                    <a:pt x="5760" y="156759"/>
                  </a:lnTo>
                  <a:lnTo>
                    <a:pt x="5615" y="157030"/>
                  </a:lnTo>
                  <a:lnTo>
                    <a:pt x="5074" y="158168"/>
                  </a:lnTo>
                  <a:lnTo>
                    <a:pt x="4803" y="158728"/>
                  </a:lnTo>
                  <a:lnTo>
                    <a:pt x="4640" y="159053"/>
                  </a:lnTo>
                  <a:lnTo>
                    <a:pt x="4586" y="159143"/>
                  </a:lnTo>
                  <a:lnTo>
                    <a:pt x="4532" y="159251"/>
                  </a:lnTo>
                  <a:cubicBezTo>
                    <a:pt x="4514" y="159323"/>
                    <a:pt x="4478" y="159414"/>
                    <a:pt x="4442" y="159486"/>
                  </a:cubicBezTo>
                  <a:lnTo>
                    <a:pt x="3738" y="161346"/>
                  </a:lnTo>
                  <a:lnTo>
                    <a:pt x="3015" y="163205"/>
                  </a:lnTo>
                  <a:cubicBezTo>
                    <a:pt x="2817" y="163819"/>
                    <a:pt x="2654" y="164415"/>
                    <a:pt x="2474" y="165029"/>
                  </a:cubicBezTo>
                  <a:lnTo>
                    <a:pt x="1932" y="166871"/>
                  </a:lnTo>
                  <a:cubicBezTo>
                    <a:pt x="1751" y="167485"/>
                    <a:pt x="1589" y="168116"/>
                    <a:pt x="1426" y="168748"/>
                  </a:cubicBezTo>
                  <a:lnTo>
                    <a:pt x="903" y="170626"/>
                  </a:lnTo>
                  <a:lnTo>
                    <a:pt x="776" y="171096"/>
                  </a:lnTo>
                  <a:cubicBezTo>
                    <a:pt x="776" y="171114"/>
                    <a:pt x="849" y="171114"/>
                    <a:pt x="867" y="171114"/>
                  </a:cubicBezTo>
                  <a:lnTo>
                    <a:pt x="993" y="171114"/>
                  </a:lnTo>
                  <a:lnTo>
                    <a:pt x="1210" y="171132"/>
                  </a:lnTo>
                  <a:lnTo>
                    <a:pt x="2149" y="171186"/>
                  </a:lnTo>
                  <a:lnTo>
                    <a:pt x="5904" y="171403"/>
                  </a:lnTo>
                  <a:cubicBezTo>
                    <a:pt x="6518" y="171439"/>
                    <a:pt x="7204" y="171439"/>
                    <a:pt x="7890" y="171439"/>
                  </a:cubicBezTo>
                  <a:lnTo>
                    <a:pt x="18002" y="171439"/>
                  </a:lnTo>
                  <a:lnTo>
                    <a:pt x="27174" y="171457"/>
                  </a:lnTo>
                  <a:cubicBezTo>
                    <a:pt x="36149" y="171477"/>
                    <a:pt x="45150" y="171489"/>
                    <a:pt x="54190" y="171489"/>
                  </a:cubicBezTo>
                  <a:cubicBezTo>
                    <a:pt x="69847" y="171489"/>
                    <a:pt x="85618" y="171451"/>
                    <a:pt x="101563" y="171348"/>
                  </a:cubicBezTo>
                  <a:lnTo>
                    <a:pt x="101563" y="172161"/>
                  </a:lnTo>
                  <a:cubicBezTo>
                    <a:pt x="136917" y="172251"/>
                    <a:pt x="172667" y="172378"/>
                    <a:pt x="208833" y="172576"/>
                  </a:cubicBezTo>
                  <a:cubicBezTo>
                    <a:pt x="223873" y="172576"/>
                    <a:pt x="236783" y="172179"/>
                    <a:pt x="247580" y="171710"/>
                  </a:cubicBezTo>
                  <a:cubicBezTo>
                    <a:pt x="194135" y="171005"/>
                    <a:pt x="138181" y="170680"/>
                    <a:pt x="81702" y="170500"/>
                  </a:cubicBezTo>
                  <a:lnTo>
                    <a:pt x="39271" y="170373"/>
                  </a:lnTo>
                  <a:lnTo>
                    <a:pt x="18020" y="170337"/>
                  </a:lnTo>
                  <a:lnTo>
                    <a:pt x="12711" y="170319"/>
                  </a:lnTo>
                  <a:lnTo>
                    <a:pt x="8631" y="170319"/>
                  </a:lnTo>
                  <a:cubicBezTo>
                    <a:pt x="8508" y="170321"/>
                    <a:pt x="8386" y="170322"/>
                    <a:pt x="8265" y="170322"/>
                  </a:cubicBezTo>
                  <a:cubicBezTo>
                    <a:pt x="7019" y="170322"/>
                    <a:pt x="5879" y="170242"/>
                    <a:pt x="4694" y="170193"/>
                  </a:cubicBezTo>
                  <a:lnTo>
                    <a:pt x="2763" y="170121"/>
                  </a:lnTo>
                  <a:lnTo>
                    <a:pt x="2275" y="170085"/>
                  </a:lnTo>
                  <a:cubicBezTo>
                    <a:pt x="2265" y="170085"/>
                    <a:pt x="2231" y="170096"/>
                    <a:pt x="2207" y="170096"/>
                  </a:cubicBezTo>
                  <a:cubicBezTo>
                    <a:pt x="2189" y="170096"/>
                    <a:pt x="2177" y="170090"/>
                    <a:pt x="2185" y="170066"/>
                  </a:cubicBezTo>
                  <a:lnTo>
                    <a:pt x="2221" y="169940"/>
                  </a:lnTo>
                  <a:lnTo>
                    <a:pt x="2293" y="169705"/>
                  </a:lnTo>
                  <a:lnTo>
                    <a:pt x="2546" y="168748"/>
                  </a:lnTo>
                  <a:lnTo>
                    <a:pt x="3069" y="166816"/>
                  </a:lnTo>
                  <a:cubicBezTo>
                    <a:pt x="3250" y="166185"/>
                    <a:pt x="3431" y="165571"/>
                    <a:pt x="3629" y="164939"/>
                  </a:cubicBezTo>
                  <a:cubicBezTo>
                    <a:pt x="3810" y="164307"/>
                    <a:pt x="3990" y="163693"/>
                    <a:pt x="4207" y="163061"/>
                  </a:cubicBezTo>
                  <a:lnTo>
                    <a:pt x="4947" y="161183"/>
                  </a:lnTo>
                  <a:lnTo>
                    <a:pt x="5308" y="160244"/>
                  </a:lnTo>
                  <a:lnTo>
                    <a:pt x="5489" y="159775"/>
                  </a:lnTo>
                  <a:cubicBezTo>
                    <a:pt x="5525" y="159684"/>
                    <a:pt x="5561" y="159612"/>
                    <a:pt x="5597" y="159540"/>
                  </a:cubicBezTo>
                  <a:lnTo>
                    <a:pt x="5688" y="159341"/>
                  </a:lnTo>
                  <a:lnTo>
                    <a:pt x="6301" y="158059"/>
                  </a:lnTo>
                  <a:cubicBezTo>
                    <a:pt x="7981" y="154719"/>
                    <a:pt x="10021" y="151577"/>
                    <a:pt x="12386" y="148689"/>
                  </a:cubicBezTo>
                  <a:cubicBezTo>
                    <a:pt x="14733" y="145818"/>
                    <a:pt x="17352" y="143182"/>
                    <a:pt x="20186" y="140816"/>
                  </a:cubicBezTo>
                  <a:cubicBezTo>
                    <a:pt x="23021" y="138451"/>
                    <a:pt x="26072" y="136357"/>
                    <a:pt x="29304" y="134569"/>
                  </a:cubicBezTo>
                  <a:lnTo>
                    <a:pt x="31706" y="133269"/>
                  </a:lnTo>
                  <a:cubicBezTo>
                    <a:pt x="32518" y="132854"/>
                    <a:pt x="33331" y="132493"/>
                    <a:pt x="34143" y="132077"/>
                  </a:cubicBezTo>
                  <a:cubicBezTo>
                    <a:pt x="34956" y="131662"/>
                    <a:pt x="35805" y="131301"/>
                    <a:pt x="36617" y="130940"/>
                  </a:cubicBezTo>
                  <a:cubicBezTo>
                    <a:pt x="37430" y="130579"/>
                    <a:pt x="38260" y="130200"/>
                    <a:pt x="39091" y="129893"/>
                  </a:cubicBezTo>
                  <a:lnTo>
                    <a:pt x="41600" y="128881"/>
                  </a:lnTo>
                  <a:lnTo>
                    <a:pt x="44128" y="127979"/>
                  </a:lnTo>
                  <a:cubicBezTo>
                    <a:pt x="44977" y="127654"/>
                    <a:pt x="45825" y="127401"/>
                    <a:pt x="46674" y="127112"/>
                  </a:cubicBezTo>
                  <a:cubicBezTo>
                    <a:pt x="47523" y="126823"/>
                    <a:pt x="48371" y="126534"/>
                    <a:pt x="49220" y="126281"/>
                  </a:cubicBezTo>
                  <a:cubicBezTo>
                    <a:pt x="52614" y="125216"/>
                    <a:pt x="56027" y="124277"/>
                    <a:pt x="59421" y="123374"/>
                  </a:cubicBezTo>
                  <a:cubicBezTo>
                    <a:pt x="66210" y="121569"/>
                    <a:pt x="72981" y="119944"/>
                    <a:pt x="79554" y="117976"/>
                  </a:cubicBezTo>
                  <a:lnTo>
                    <a:pt x="79554" y="117976"/>
                  </a:lnTo>
                  <a:cubicBezTo>
                    <a:pt x="74010" y="119655"/>
                    <a:pt x="68251" y="121118"/>
                    <a:pt x="62383" y="122652"/>
                  </a:cubicBezTo>
                  <a:cubicBezTo>
                    <a:pt x="56514" y="124205"/>
                    <a:pt x="50538" y="125866"/>
                    <a:pt x="44598" y="127943"/>
                  </a:cubicBezTo>
                  <a:cubicBezTo>
                    <a:pt x="38675" y="130073"/>
                    <a:pt x="32771" y="132601"/>
                    <a:pt x="27228" y="136013"/>
                  </a:cubicBezTo>
                  <a:cubicBezTo>
                    <a:pt x="21649" y="139462"/>
                    <a:pt x="16683" y="143832"/>
                    <a:pt x="12531" y="148923"/>
                  </a:cubicBezTo>
                  <a:cubicBezTo>
                    <a:pt x="10436" y="151469"/>
                    <a:pt x="8613" y="154232"/>
                    <a:pt x="7060" y="157157"/>
                  </a:cubicBezTo>
                  <a:cubicBezTo>
                    <a:pt x="6681" y="157897"/>
                    <a:pt x="6338" y="158637"/>
                    <a:pt x="5958" y="159396"/>
                  </a:cubicBezTo>
                  <a:cubicBezTo>
                    <a:pt x="5904" y="159504"/>
                    <a:pt x="5850" y="159594"/>
                    <a:pt x="5796" y="159739"/>
                  </a:cubicBezTo>
                  <a:cubicBezTo>
                    <a:pt x="5742" y="159865"/>
                    <a:pt x="5688" y="160009"/>
                    <a:pt x="5633" y="160136"/>
                  </a:cubicBezTo>
                  <a:lnTo>
                    <a:pt x="5326" y="160948"/>
                  </a:lnTo>
                  <a:lnTo>
                    <a:pt x="4694" y="162555"/>
                  </a:lnTo>
                  <a:cubicBezTo>
                    <a:pt x="4478" y="163079"/>
                    <a:pt x="4297" y="163621"/>
                    <a:pt x="4153" y="164180"/>
                  </a:cubicBezTo>
                  <a:lnTo>
                    <a:pt x="3665" y="165787"/>
                  </a:lnTo>
                  <a:cubicBezTo>
                    <a:pt x="3485" y="166311"/>
                    <a:pt x="3340" y="166853"/>
                    <a:pt x="3196" y="167412"/>
                  </a:cubicBezTo>
                  <a:lnTo>
                    <a:pt x="2744" y="169055"/>
                  </a:lnTo>
                  <a:lnTo>
                    <a:pt x="2618" y="169489"/>
                  </a:lnTo>
                  <a:lnTo>
                    <a:pt x="2564" y="169687"/>
                  </a:lnTo>
                  <a:lnTo>
                    <a:pt x="2528" y="169796"/>
                  </a:lnTo>
                  <a:lnTo>
                    <a:pt x="2510" y="169850"/>
                  </a:lnTo>
                  <a:lnTo>
                    <a:pt x="2582" y="169850"/>
                  </a:lnTo>
                  <a:lnTo>
                    <a:pt x="3413" y="169886"/>
                  </a:lnTo>
                  <a:lnTo>
                    <a:pt x="5056" y="169940"/>
                  </a:lnTo>
                  <a:lnTo>
                    <a:pt x="6717" y="170012"/>
                  </a:lnTo>
                  <a:cubicBezTo>
                    <a:pt x="6988" y="170030"/>
                    <a:pt x="7258" y="170048"/>
                    <a:pt x="7547" y="170048"/>
                  </a:cubicBezTo>
                  <a:lnTo>
                    <a:pt x="14499" y="170048"/>
                  </a:lnTo>
                  <a:lnTo>
                    <a:pt x="23797" y="170066"/>
                  </a:lnTo>
                  <a:cubicBezTo>
                    <a:pt x="36166" y="170103"/>
                    <a:pt x="48317" y="170175"/>
                    <a:pt x="60053" y="170283"/>
                  </a:cubicBezTo>
                  <a:cubicBezTo>
                    <a:pt x="127112" y="170680"/>
                    <a:pt x="187455" y="170482"/>
                    <a:pt x="247815" y="171096"/>
                  </a:cubicBezTo>
                  <a:lnTo>
                    <a:pt x="257655" y="171222"/>
                  </a:lnTo>
                  <a:cubicBezTo>
                    <a:pt x="261935" y="170987"/>
                    <a:pt x="265762" y="170753"/>
                    <a:pt x="269175" y="170536"/>
                  </a:cubicBezTo>
                  <a:cubicBezTo>
                    <a:pt x="278330" y="169833"/>
                    <a:pt x="284365" y="168952"/>
                    <a:pt x="278708" y="168137"/>
                  </a:cubicBezTo>
                  <a:lnTo>
                    <a:pt x="278708" y="168137"/>
                  </a:lnTo>
                  <a:cubicBezTo>
                    <a:pt x="279685" y="164054"/>
                    <a:pt x="280710" y="145211"/>
                    <a:pt x="281236" y="117290"/>
                  </a:cubicBezTo>
                  <a:lnTo>
                    <a:pt x="282049" y="117290"/>
                  </a:lnTo>
                  <a:cubicBezTo>
                    <a:pt x="281834" y="146227"/>
                    <a:pt x="282324" y="151752"/>
                    <a:pt x="282979" y="151752"/>
                  </a:cubicBezTo>
                  <a:cubicBezTo>
                    <a:pt x="283384" y="151752"/>
                    <a:pt x="283852" y="149643"/>
                    <a:pt x="284257" y="149643"/>
                  </a:cubicBezTo>
                  <a:cubicBezTo>
                    <a:pt x="284411" y="149643"/>
                    <a:pt x="284556" y="149951"/>
                    <a:pt x="284685" y="150801"/>
                  </a:cubicBezTo>
                  <a:cubicBezTo>
                    <a:pt x="284685" y="124006"/>
                    <a:pt x="284901" y="97176"/>
                    <a:pt x="285497" y="70345"/>
                  </a:cubicBezTo>
                  <a:lnTo>
                    <a:pt x="285497" y="37520"/>
                  </a:lnTo>
                  <a:cubicBezTo>
                    <a:pt x="285244" y="37375"/>
                    <a:pt x="284974" y="37249"/>
                    <a:pt x="284721" y="37104"/>
                  </a:cubicBezTo>
                  <a:lnTo>
                    <a:pt x="279358" y="34342"/>
                  </a:lnTo>
                  <a:lnTo>
                    <a:pt x="277769" y="33511"/>
                  </a:lnTo>
                  <a:cubicBezTo>
                    <a:pt x="277517" y="33385"/>
                    <a:pt x="277246" y="33241"/>
                    <a:pt x="276975" y="33114"/>
                  </a:cubicBezTo>
                  <a:lnTo>
                    <a:pt x="276217" y="32681"/>
                  </a:lnTo>
                  <a:cubicBezTo>
                    <a:pt x="275169" y="32121"/>
                    <a:pt x="274158" y="31507"/>
                    <a:pt x="273147" y="30911"/>
                  </a:cubicBezTo>
                  <a:cubicBezTo>
                    <a:pt x="269067" y="28492"/>
                    <a:pt x="265040" y="25838"/>
                    <a:pt x="260978" y="23147"/>
                  </a:cubicBezTo>
                  <a:cubicBezTo>
                    <a:pt x="252871" y="17767"/>
                    <a:pt x="244655" y="12188"/>
                    <a:pt x="235591" y="7674"/>
                  </a:cubicBezTo>
                  <a:cubicBezTo>
                    <a:pt x="233334" y="6536"/>
                    <a:pt x="231005" y="5507"/>
                    <a:pt x="228622" y="4532"/>
                  </a:cubicBezTo>
                  <a:lnTo>
                    <a:pt x="226816" y="3846"/>
                  </a:lnTo>
                  <a:cubicBezTo>
                    <a:pt x="226220" y="3611"/>
                    <a:pt x="225606" y="3431"/>
                    <a:pt x="224992" y="3196"/>
                  </a:cubicBezTo>
                  <a:cubicBezTo>
                    <a:pt x="223783" y="2763"/>
                    <a:pt x="222519" y="2419"/>
                    <a:pt x="221291" y="2040"/>
                  </a:cubicBezTo>
                  <a:lnTo>
                    <a:pt x="219395" y="1553"/>
                  </a:lnTo>
                  <a:cubicBezTo>
                    <a:pt x="219070" y="1481"/>
                    <a:pt x="218763" y="1390"/>
                    <a:pt x="218438" y="1318"/>
                  </a:cubicBezTo>
                  <a:lnTo>
                    <a:pt x="217463" y="1119"/>
                  </a:lnTo>
                  <a:lnTo>
                    <a:pt x="216506" y="921"/>
                  </a:lnTo>
                  <a:cubicBezTo>
                    <a:pt x="216181" y="867"/>
                    <a:pt x="215874" y="794"/>
                    <a:pt x="215531" y="740"/>
                  </a:cubicBezTo>
                  <a:lnTo>
                    <a:pt x="213581" y="451"/>
                  </a:lnTo>
                  <a:cubicBezTo>
                    <a:pt x="213419" y="415"/>
                    <a:pt x="213256" y="397"/>
                    <a:pt x="213094" y="379"/>
                  </a:cubicBezTo>
                  <a:lnTo>
                    <a:pt x="212606" y="325"/>
                  </a:lnTo>
                  <a:lnTo>
                    <a:pt x="211613" y="235"/>
                  </a:lnTo>
                  <a:cubicBezTo>
                    <a:pt x="210945" y="163"/>
                    <a:pt x="210295" y="90"/>
                    <a:pt x="209627" y="72"/>
                  </a:cubicBezTo>
                  <a:lnTo>
                    <a:pt x="207641" y="0"/>
                  </a:ln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36"/>
          <p:cNvSpPr/>
          <p:nvPr/>
        </p:nvSpPr>
        <p:spPr>
          <a:xfrm>
            <a:off x="4010100" y="2773513"/>
            <a:ext cx="5133900" cy="1682400"/>
          </a:xfrm>
          <a:prstGeom prst="rect">
            <a:avLst/>
          </a:pr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" name="Google Shape;1123;p36"/>
          <p:cNvGrpSpPr/>
          <p:nvPr/>
        </p:nvGrpSpPr>
        <p:grpSpPr>
          <a:xfrm rot="-816911">
            <a:off x="-1399103" y="1807642"/>
            <a:ext cx="2613229" cy="5224657"/>
            <a:chOff x="2499325" y="238125"/>
            <a:chExt cx="2613225" cy="5224650"/>
          </a:xfrm>
        </p:grpSpPr>
        <p:sp>
          <p:nvSpPr>
            <p:cNvPr id="1124" name="Google Shape;1124;p36"/>
            <p:cNvSpPr/>
            <p:nvPr/>
          </p:nvSpPr>
          <p:spPr>
            <a:xfrm>
              <a:off x="2551850" y="283000"/>
              <a:ext cx="2514000" cy="5100275"/>
            </a:xfrm>
            <a:custGeom>
              <a:avLst/>
              <a:gdLst/>
              <a:ahLst/>
              <a:cxnLst/>
              <a:rect l="l" t="t" r="r" b="b"/>
              <a:pathLst>
                <a:path w="100560" h="204011" extrusionOk="0">
                  <a:moveTo>
                    <a:pt x="27470" y="0"/>
                  </a:moveTo>
                  <a:cubicBezTo>
                    <a:pt x="18421" y="0"/>
                    <a:pt x="13970" y="7972"/>
                    <a:pt x="6343" y="17362"/>
                  </a:cubicBezTo>
                  <a:cubicBezTo>
                    <a:pt x="4073" y="20177"/>
                    <a:pt x="2192" y="23368"/>
                    <a:pt x="1375" y="26896"/>
                  </a:cubicBezTo>
                  <a:cubicBezTo>
                    <a:pt x="0" y="32849"/>
                    <a:pt x="1803" y="39166"/>
                    <a:pt x="4877" y="44457"/>
                  </a:cubicBezTo>
                  <a:cubicBezTo>
                    <a:pt x="9456" y="52305"/>
                    <a:pt x="16628" y="58271"/>
                    <a:pt x="22270" y="65418"/>
                  </a:cubicBezTo>
                  <a:cubicBezTo>
                    <a:pt x="35163" y="81760"/>
                    <a:pt x="39275" y="104640"/>
                    <a:pt x="32893" y="124446"/>
                  </a:cubicBezTo>
                  <a:cubicBezTo>
                    <a:pt x="30766" y="131035"/>
                    <a:pt x="27588" y="137248"/>
                    <a:pt x="25824" y="143928"/>
                  </a:cubicBezTo>
                  <a:cubicBezTo>
                    <a:pt x="21868" y="158934"/>
                    <a:pt x="25785" y="175783"/>
                    <a:pt x="35941" y="187508"/>
                  </a:cubicBezTo>
                  <a:cubicBezTo>
                    <a:pt x="44959" y="197906"/>
                    <a:pt x="58670" y="204010"/>
                    <a:pt x="72404" y="204010"/>
                  </a:cubicBezTo>
                  <a:cubicBezTo>
                    <a:pt x="74157" y="204010"/>
                    <a:pt x="75910" y="203911"/>
                    <a:pt x="77654" y="203708"/>
                  </a:cubicBezTo>
                  <a:cubicBezTo>
                    <a:pt x="82635" y="203125"/>
                    <a:pt x="87667" y="201685"/>
                    <a:pt x="91558" y="198520"/>
                  </a:cubicBezTo>
                  <a:cubicBezTo>
                    <a:pt x="99146" y="192333"/>
                    <a:pt x="100560" y="180971"/>
                    <a:pt x="98005" y="171529"/>
                  </a:cubicBezTo>
                  <a:cubicBezTo>
                    <a:pt x="95463" y="162086"/>
                    <a:pt x="89743" y="153876"/>
                    <a:pt x="84969" y="145328"/>
                  </a:cubicBezTo>
                  <a:cubicBezTo>
                    <a:pt x="80196" y="136794"/>
                    <a:pt x="76214" y="127131"/>
                    <a:pt x="77667" y="117455"/>
                  </a:cubicBezTo>
                  <a:cubicBezTo>
                    <a:pt x="79146" y="107636"/>
                    <a:pt x="86111" y="98272"/>
                    <a:pt x="83595" y="88661"/>
                  </a:cubicBezTo>
                  <a:cubicBezTo>
                    <a:pt x="79885" y="74549"/>
                    <a:pt x="59236" y="71799"/>
                    <a:pt x="53062" y="58582"/>
                  </a:cubicBezTo>
                  <a:cubicBezTo>
                    <a:pt x="50248" y="52538"/>
                    <a:pt x="51272" y="44898"/>
                    <a:pt x="55579" y="39801"/>
                  </a:cubicBezTo>
                  <a:cubicBezTo>
                    <a:pt x="57745" y="37246"/>
                    <a:pt x="60624" y="35339"/>
                    <a:pt x="62596" y="32628"/>
                  </a:cubicBezTo>
                  <a:cubicBezTo>
                    <a:pt x="67421" y="26001"/>
                    <a:pt x="65267" y="15974"/>
                    <a:pt x="59301" y="10358"/>
                  </a:cubicBezTo>
                  <a:cubicBezTo>
                    <a:pt x="53322" y="4742"/>
                    <a:pt x="34229" y="1240"/>
                    <a:pt x="34229" y="1240"/>
                  </a:cubicBezTo>
                  <a:cubicBezTo>
                    <a:pt x="31695" y="390"/>
                    <a:pt x="29470" y="0"/>
                    <a:pt x="2747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6"/>
            <p:cNvSpPr/>
            <p:nvPr/>
          </p:nvSpPr>
          <p:spPr>
            <a:xfrm>
              <a:off x="2499325" y="238125"/>
              <a:ext cx="2613225" cy="5224650"/>
            </a:xfrm>
            <a:custGeom>
              <a:avLst/>
              <a:gdLst/>
              <a:ahLst/>
              <a:cxnLst/>
              <a:rect l="l" t="t" r="r" b="b"/>
              <a:pathLst>
                <a:path w="104529" h="208986" extrusionOk="0">
                  <a:moveTo>
                    <a:pt x="89068" y="90508"/>
                  </a:moveTo>
                  <a:cubicBezTo>
                    <a:pt x="89392" y="92120"/>
                    <a:pt x="89537" y="93755"/>
                    <a:pt x="89494" y="95390"/>
                  </a:cubicBezTo>
                  <a:lnTo>
                    <a:pt x="89494" y="95390"/>
                  </a:lnTo>
                  <a:cubicBezTo>
                    <a:pt x="89503" y="95223"/>
                    <a:pt x="89509" y="95054"/>
                    <a:pt x="89509" y="94892"/>
                  </a:cubicBezTo>
                  <a:cubicBezTo>
                    <a:pt x="89496" y="94399"/>
                    <a:pt x="89509" y="93919"/>
                    <a:pt x="89457" y="93426"/>
                  </a:cubicBezTo>
                  <a:cubicBezTo>
                    <a:pt x="89405" y="92440"/>
                    <a:pt x="89275" y="91467"/>
                    <a:pt x="89068" y="90508"/>
                  </a:cubicBezTo>
                  <a:close/>
                  <a:moveTo>
                    <a:pt x="89494" y="95390"/>
                  </a:moveTo>
                  <a:lnTo>
                    <a:pt x="89494" y="95390"/>
                  </a:lnTo>
                  <a:cubicBezTo>
                    <a:pt x="89491" y="95462"/>
                    <a:pt x="89487" y="95534"/>
                    <a:pt x="89483" y="95605"/>
                  </a:cubicBezTo>
                  <a:cubicBezTo>
                    <a:pt x="89483" y="95666"/>
                    <a:pt x="89482" y="95728"/>
                    <a:pt x="89480" y="95790"/>
                  </a:cubicBezTo>
                  <a:lnTo>
                    <a:pt x="89480" y="95790"/>
                  </a:lnTo>
                  <a:cubicBezTo>
                    <a:pt x="89486" y="95656"/>
                    <a:pt x="89491" y="95523"/>
                    <a:pt x="89494" y="95390"/>
                  </a:cubicBezTo>
                  <a:close/>
                  <a:moveTo>
                    <a:pt x="89480" y="95790"/>
                  </a:moveTo>
                  <a:cubicBezTo>
                    <a:pt x="89476" y="95894"/>
                    <a:pt x="89470" y="95999"/>
                    <a:pt x="89464" y="96104"/>
                  </a:cubicBezTo>
                  <a:lnTo>
                    <a:pt x="89464" y="96104"/>
                  </a:lnTo>
                  <a:cubicBezTo>
                    <a:pt x="89472" y="95999"/>
                    <a:pt x="89477" y="95894"/>
                    <a:pt x="89480" y="95790"/>
                  </a:cubicBezTo>
                  <a:close/>
                  <a:moveTo>
                    <a:pt x="89464" y="96104"/>
                  </a:moveTo>
                  <a:lnTo>
                    <a:pt x="89464" y="96104"/>
                  </a:lnTo>
                  <a:cubicBezTo>
                    <a:pt x="89459" y="96176"/>
                    <a:pt x="89452" y="96248"/>
                    <a:pt x="89444" y="96318"/>
                  </a:cubicBezTo>
                  <a:lnTo>
                    <a:pt x="89401" y="96906"/>
                  </a:lnTo>
                  <a:lnTo>
                    <a:pt x="89401" y="96906"/>
                  </a:lnTo>
                  <a:cubicBezTo>
                    <a:pt x="89427" y="96639"/>
                    <a:pt x="89448" y="96371"/>
                    <a:pt x="89464" y="96104"/>
                  </a:cubicBezTo>
                  <a:close/>
                  <a:moveTo>
                    <a:pt x="25356" y="171902"/>
                  </a:moveTo>
                  <a:cubicBezTo>
                    <a:pt x="25357" y="171902"/>
                    <a:pt x="25358" y="171903"/>
                    <a:pt x="25359" y="171903"/>
                  </a:cubicBezTo>
                  <a:lnTo>
                    <a:pt x="25359" y="171903"/>
                  </a:lnTo>
                  <a:cubicBezTo>
                    <a:pt x="25342" y="171910"/>
                    <a:pt x="25361" y="172037"/>
                    <a:pt x="25435" y="172364"/>
                  </a:cubicBezTo>
                  <a:cubicBezTo>
                    <a:pt x="25351" y="172027"/>
                    <a:pt x="25334" y="171902"/>
                    <a:pt x="25356" y="171902"/>
                  </a:cubicBezTo>
                  <a:close/>
                  <a:moveTo>
                    <a:pt x="81469" y="85585"/>
                  </a:moveTo>
                  <a:cubicBezTo>
                    <a:pt x="81542" y="85683"/>
                    <a:pt x="81615" y="85781"/>
                    <a:pt x="81688" y="85890"/>
                  </a:cubicBezTo>
                  <a:lnTo>
                    <a:pt x="82142" y="86539"/>
                  </a:lnTo>
                  <a:lnTo>
                    <a:pt x="82544" y="87226"/>
                  </a:lnTo>
                  <a:lnTo>
                    <a:pt x="82751" y="87563"/>
                  </a:lnTo>
                  <a:lnTo>
                    <a:pt x="82920" y="87913"/>
                  </a:lnTo>
                  <a:lnTo>
                    <a:pt x="83270" y="88614"/>
                  </a:lnTo>
                  <a:lnTo>
                    <a:pt x="83556" y="89340"/>
                  </a:lnTo>
                  <a:lnTo>
                    <a:pt x="83711" y="89703"/>
                  </a:lnTo>
                  <a:cubicBezTo>
                    <a:pt x="83750" y="89833"/>
                    <a:pt x="83776" y="89950"/>
                    <a:pt x="83815" y="90080"/>
                  </a:cubicBezTo>
                  <a:lnTo>
                    <a:pt x="84048" y="90832"/>
                  </a:lnTo>
                  <a:cubicBezTo>
                    <a:pt x="84113" y="91078"/>
                    <a:pt x="84165" y="91338"/>
                    <a:pt x="84230" y="91584"/>
                  </a:cubicBezTo>
                  <a:cubicBezTo>
                    <a:pt x="84437" y="92609"/>
                    <a:pt x="84541" y="93659"/>
                    <a:pt x="84541" y="94710"/>
                  </a:cubicBezTo>
                  <a:cubicBezTo>
                    <a:pt x="84541" y="96824"/>
                    <a:pt x="84152" y="98964"/>
                    <a:pt x="83568" y="101104"/>
                  </a:cubicBezTo>
                  <a:cubicBezTo>
                    <a:pt x="82985" y="103244"/>
                    <a:pt x="82207" y="105385"/>
                    <a:pt x="81415" y="107551"/>
                  </a:cubicBezTo>
                  <a:cubicBezTo>
                    <a:pt x="80611" y="109704"/>
                    <a:pt x="79794" y="111909"/>
                    <a:pt x="79120" y="114192"/>
                  </a:cubicBezTo>
                  <a:cubicBezTo>
                    <a:pt x="78782" y="115333"/>
                    <a:pt x="78484" y="116500"/>
                    <a:pt x="78238" y="117707"/>
                  </a:cubicBezTo>
                  <a:cubicBezTo>
                    <a:pt x="78186" y="117992"/>
                    <a:pt x="78134" y="118303"/>
                    <a:pt x="78082" y="118601"/>
                  </a:cubicBezTo>
                  <a:cubicBezTo>
                    <a:pt x="78056" y="118757"/>
                    <a:pt x="78030" y="118900"/>
                    <a:pt x="78004" y="119055"/>
                  </a:cubicBezTo>
                  <a:lnTo>
                    <a:pt x="77952" y="119509"/>
                  </a:lnTo>
                  <a:lnTo>
                    <a:pt x="77836" y="120430"/>
                  </a:lnTo>
                  <a:lnTo>
                    <a:pt x="77784" y="120884"/>
                  </a:lnTo>
                  <a:cubicBezTo>
                    <a:pt x="77771" y="121040"/>
                    <a:pt x="77771" y="121183"/>
                    <a:pt x="77758" y="121338"/>
                  </a:cubicBezTo>
                  <a:cubicBezTo>
                    <a:pt x="77589" y="123764"/>
                    <a:pt x="77693" y="126202"/>
                    <a:pt x="78069" y="128602"/>
                  </a:cubicBezTo>
                  <a:cubicBezTo>
                    <a:pt x="78432" y="130975"/>
                    <a:pt x="79003" y="133297"/>
                    <a:pt x="79768" y="135580"/>
                  </a:cubicBezTo>
                  <a:cubicBezTo>
                    <a:pt x="81247" y="140093"/>
                    <a:pt x="83309" y="144322"/>
                    <a:pt x="85540" y="148369"/>
                  </a:cubicBezTo>
                  <a:cubicBezTo>
                    <a:pt x="87771" y="152402"/>
                    <a:pt x="90144" y="156281"/>
                    <a:pt x="92272" y="160198"/>
                  </a:cubicBezTo>
                  <a:cubicBezTo>
                    <a:pt x="94386" y="164115"/>
                    <a:pt x="96279" y="168097"/>
                    <a:pt x="97538" y="172195"/>
                  </a:cubicBezTo>
                  <a:lnTo>
                    <a:pt x="97966" y="173739"/>
                  </a:lnTo>
                  <a:cubicBezTo>
                    <a:pt x="98108" y="174258"/>
                    <a:pt x="98225" y="174763"/>
                    <a:pt x="98342" y="175282"/>
                  </a:cubicBezTo>
                  <a:cubicBezTo>
                    <a:pt x="98549" y="176307"/>
                    <a:pt x="98718" y="177344"/>
                    <a:pt x="98835" y="178382"/>
                  </a:cubicBezTo>
                  <a:cubicBezTo>
                    <a:pt x="99055" y="180457"/>
                    <a:pt x="99068" y="182546"/>
                    <a:pt x="98861" y="184621"/>
                  </a:cubicBezTo>
                  <a:cubicBezTo>
                    <a:pt x="99068" y="182507"/>
                    <a:pt x="99042" y="180367"/>
                    <a:pt x="98796" y="178252"/>
                  </a:cubicBezTo>
                  <a:cubicBezTo>
                    <a:pt x="98666" y="177189"/>
                    <a:pt x="98497" y="176138"/>
                    <a:pt x="98264" y="175101"/>
                  </a:cubicBezTo>
                  <a:cubicBezTo>
                    <a:pt x="98043" y="174063"/>
                    <a:pt x="97732" y="173012"/>
                    <a:pt x="97421" y="171975"/>
                  </a:cubicBezTo>
                  <a:cubicBezTo>
                    <a:pt x="96124" y="167811"/>
                    <a:pt x="94178" y="163803"/>
                    <a:pt x="92012" y="159860"/>
                  </a:cubicBezTo>
                  <a:cubicBezTo>
                    <a:pt x="89846" y="155904"/>
                    <a:pt x="87460" y="152013"/>
                    <a:pt x="85216" y="147941"/>
                  </a:cubicBezTo>
                  <a:cubicBezTo>
                    <a:pt x="82985" y="143868"/>
                    <a:pt x="80961" y="139601"/>
                    <a:pt x="79522" y="135061"/>
                  </a:cubicBezTo>
                  <a:cubicBezTo>
                    <a:pt x="78795" y="132778"/>
                    <a:pt x="78251" y="130430"/>
                    <a:pt x="77926" y="128070"/>
                  </a:cubicBezTo>
                  <a:cubicBezTo>
                    <a:pt x="77576" y="125657"/>
                    <a:pt x="77511" y="123219"/>
                    <a:pt x="77719" y="120793"/>
                  </a:cubicBezTo>
                  <a:lnTo>
                    <a:pt x="77939" y="118978"/>
                  </a:lnTo>
                  <a:lnTo>
                    <a:pt x="78095" y="118083"/>
                  </a:lnTo>
                  <a:cubicBezTo>
                    <a:pt x="78160" y="117784"/>
                    <a:pt x="78225" y="117486"/>
                    <a:pt x="78277" y="117188"/>
                  </a:cubicBezTo>
                  <a:cubicBezTo>
                    <a:pt x="78536" y="116007"/>
                    <a:pt x="78847" y="114853"/>
                    <a:pt x="79197" y="113725"/>
                  </a:cubicBezTo>
                  <a:cubicBezTo>
                    <a:pt x="79885" y="111455"/>
                    <a:pt x="80715" y="109289"/>
                    <a:pt x="81493" y="107149"/>
                  </a:cubicBezTo>
                  <a:cubicBezTo>
                    <a:pt x="82271" y="105008"/>
                    <a:pt x="83037" y="102907"/>
                    <a:pt x="83607" y="100793"/>
                  </a:cubicBezTo>
                  <a:cubicBezTo>
                    <a:pt x="84165" y="98692"/>
                    <a:pt x="84528" y="96578"/>
                    <a:pt x="84502" y="94502"/>
                  </a:cubicBezTo>
                  <a:cubicBezTo>
                    <a:pt x="84489" y="93465"/>
                    <a:pt x="84373" y="92440"/>
                    <a:pt x="84165" y="91441"/>
                  </a:cubicBezTo>
                  <a:lnTo>
                    <a:pt x="84074" y="91065"/>
                  </a:lnTo>
                  <a:cubicBezTo>
                    <a:pt x="84061" y="91000"/>
                    <a:pt x="84048" y="90936"/>
                    <a:pt x="84035" y="90871"/>
                  </a:cubicBezTo>
                  <a:lnTo>
                    <a:pt x="83971" y="90689"/>
                  </a:lnTo>
                  <a:lnTo>
                    <a:pt x="83750" y="89963"/>
                  </a:lnTo>
                  <a:cubicBezTo>
                    <a:pt x="83672" y="89716"/>
                    <a:pt x="83594" y="89470"/>
                    <a:pt x="83491" y="89236"/>
                  </a:cubicBezTo>
                  <a:lnTo>
                    <a:pt x="83348" y="88873"/>
                  </a:lnTo>
                  <a:cubicBezTo>
                    <a:pt x="83309" y="88757"/>
                    <a:pt x="83257" y="88640"/>
                    <a:pt x="83205" y="88523"/>
                  </a:cubicBezTo>
                  <a:cubicBezTo>
                    <a:pt x="82719" y="87487"/>
                    <a:pt x="82137" y="86504"/>
                    <a:pt x="81469" y="85585"/>
                  </a:cubicBezTo>
                  <a:close/>
                  <a:moveTo>
                    <a:pt x="24151" y="0"/>
                  </a:moveTo>
                  <a:cubicBezTo>
                    <a:pt x="22867" y="467"/>
                    <a:pt x="21635" y="1064"/>
                    <a:pt x="20493" y="1816"/>
                  </a:cubicBezTo>
                  <a:cubicBezTo>
                    <a:pt x="19404" y="2529"/>
                    <a:pt x="18379" y="3333"/>
                    <a:pt x="17419" y="4215"/>
                  </a:cubicBezTo>
                  <a:cubicBezTo>
                    <a:pt x="15552" y="5940"/>
                    <a:pt x="13982" y="7769"/>
                    <a:pt x="12491" y="9598"/>
                  </a:cubicBezTo>
                  <a:cubicBezTo>
                    <a:pt x="10999" y="11440"/>
                    <a:pt x="9598" y="13256"/>
                    <a:pt x="8184" y="15046"/>
                  </a:cubicBezTo>
                  <a:lnTo>
                    <a:pt x="7121" y="16369"/>
                  </a:lnTo>
                  <a:lnTo>
                    <a:pt x="6018" y="17718"/>
                  </a:lnTo>
                  <a:cubicBezTo>
                    <a:pt x="5227" y="18690"/>
                    <a:pt x="4488" y="19715"/>
                    <a:pt x="3813" y="20779"/>
                  </a:cubicBezTo>
                  <a:cubicBezTo>
                    <a:pt x="2400" y="22971"/>
                    <a:pt x="1336" y="25370"/>
                    <a:pt x="675" y="27912"/>
                  </a:cubicBezTo>
                  <a:cubicBezTo>
                    <a:pt x="363" y="29209"/>
                    <a:pt x="156" y="30532"/>
                    <a:pt x="78" y="31868"/>
                  </a:cubicBezTo>
                  <a:cubicBezTo>
                    <a:pt x="0" y="33178"/>
                    <a:pt x="39" y="34501"/>
                    <a:pt x="169" y="35811"/>
                  </a:cubicBezTo>
                  <a:cubicBezTo>
                    <a:pt x="324" y="37095"/>
                    <a:pt x="558" y="38366"/>
                    <a:pt x="856" y="39625"/>
                  </a:cubicBezTo>
                  <a:cubicBezTo>
                    <a:pt x="1180" y="40870"/>
                    <a:pt x="1570" y="42089"/>
                    <a:pt x="2023" y="43282"/>
                  </a:cubicBezTo>
                  <a:cubicBezTo>
                    <a:pt x="2490" y="44463"/>
                    <a:pt x="3009" y="45617"/>
                    <a:pt x="3580" y="46745"/>
                  </a:cubicBezTo>
                  <a:cubicBezTo>
                    <a:pt x="3865" y="47290"/>
                    <a:pt x="4164" y="47848"/>
                    <a:pt x="4475" y="48393"/>
                  </a:cubicBezTo>
                  <a:cubicBezTo>
                    <a:pt x="4786" y="48924"/>
                    <a:pt x="5097" y="49469"/>
                    <a:pt x="5435" y="49988"/>
                  </a:cubicBezTo>
                  <a:lnTo>
                    <a:pt x="5979" y="50792"/>
                  </a:lnTo>
                  <a:cubicBezTo>
                    <a:pt x="6174" y="51077"/>
                    <a:pt x="6382" y="51376"/>
                    <a:pt x="6602" y="51674"/>
                  </a:cubicBezTo>
                  <a:cubicBezTo>
                    <a:pt x="6823" y="51972"/>
                    <a:pt x="7043" y="52297"/>
                    <a:pt x="7289" y="52608"/>
                  </a:cubicBezTo>
                  <a:lnTo>
                    <a:pt x="8029" y="53581"/>
                  </a:lnTo>
                  <a:cubicBezTo>
                    <a:pt x="9053" y="54891"/>
                    <a:pt x="10208" y="56279"/>
                    <a:pt x="11388" y="57589"/>
                  </a:cubicBezTo>
                  <a:cubicBezTo>
                    <a:pt x="13736" y="60248"/>
                    <a:pt x="16122" y="62725"/>
                    <a:pt x="17627" y="64398"/>
                  </a:cubicBezTo>
                  <a:cubicBezTo>
                    <a:pt x="18742" y="65630"/>
                    <a:pt x="19819" y="66850"/>
                    <a:pt x="20857" y="68095"/>
                  </a:cubicBezTo>
                  <a:lnTo>
                    <a:pt x="21622" y="69029"/>
                  </a:lnTo>
                  <a:cubicBezTo>
                    <a:pt x="21868" y="69340"/>
                    <a:pt x="22102" y="69651"/>
                    <a:pt x="22348" y="69975"/>
                  </a:cubicBezTo>
                  <a:cubicBezTo>
                    <a:pt x="22582" y="70300"/>
                    <a:pt x="22841" y="70611"/>
                    <a:pt x="23061" y="70935"/>
                  </a:cubicBezTo>
                  <a:lnTo>
                    <a:pt x="23749" y="71908"/>
                  </a:lnTo>
                  <a:cubicBezTo>
                    <a:pt x="23995" y="72219"/>
                    <a:pt x="24216" y="72556"/>
                    <a:pt x="24423" y="72894"/>
                  </a:cubicBezTo>
                  <a:cubicBezTo>
                    <a:pt x="24631" y="73218"/>
                    <a:pt x="24864" y="73542"/>
                    <a:pt x="25072" y="73879"/>
                  </a:cubicBezTo>
                  <a:cubicBezTo>
                    <a:pt x="25487" y="74567"/>
                    <a:pt x="25928" y="75228"/>
                    <a:pt x="26304" y="75916"/>
                  </a:cubicBezTo>
                  <a:lnTo>
                    <a:pt x="26914" y="76940"/>
                  </a:lnTo>
                  <a:lnTo>
                    <a:pt x="27471" y="77991"/>
                  </a:lnTo>
                  <a:lnTo>
                    <a:pt x="27757" y="78510"/>
                  </a:lnTo>
                  <a:lnTo>
                    <a:pt x="28016" y="79042"/>
                  </a:lnTo>
                  <a:lnTo>
                    <a:pt x="28548" y="80118"/>
                  </a:lnTo>
                  <a:cubicBezTo>
                    <a:pt x="29923" y="82985"/>
                    <a:pt x="31064" y="85942"/>
                    <a:pt x="31998" y="88977"/>
                  </a:cubicBezTo>
                  <a:cubicBezTo>
                    <a:pt x="32206" y="89742"/>
                    <a:pt x="32452" y="90508"/>
                    <a:pt x="32634" y="91273"/>
                  </a:cubicBezTo>
                  <a:lnTo>
                    <a:pt x="32932" y="92427"/>
                  </a:lnTo>
                  <a:lnTo>
                    <a:pt x="33191" y="93582"/>
                  </a:lnTo>
                  <a:lnTo>
                    <a:pt x="33321" y="94165"/>
                  </a:lnTo>
                  <a:lnTo>
                    <a:pt x="33438" y="94749"/>
                  </a:lnTo>
                  <a:lnTo>
                    <a:pt x="33658" y="95903"/>
                  </a:lnTo>
                  <a:cubicBezTo>
                    <a:pt x="33736" y="96292"/>
                    <a:pt x="33801" y="96694"/>
                    <a:pt x="33866" y="97084"/>
                  </a:cubicBezTo>
                  <a:cubicBezTo>
                    <a:pt x="33931" y="97473"/>
                    <a:pt x="33996" y="97862"/>
                    <a:pt x="34047" y="98251"/>
                  </a:cubicBezTo>
                  <a:cubicBezTo>
                    <a:pt x="34488" y="101377"/>
                    <a:pt x="34696" y="104529"/>
                    <a:pt x="34670" y="107693"/>
                  </a:cubicBezTo>
                  <a:lnTo>
                    <a:pt x="34657" y="108874"/>
                  </a:lnTo>
                  <a:lnTo>
                    <a:pt x="34605" y="110054"/>
                  </a:lnTo>
                  <a:cubicBezTo>
                    <a:pt x="34579" y="110845"/>
                    <a:pt x="34501" y="111623"/>
                    <a:pt x="34450" y="112402"/>
                  </a:cubicBezTo>
                  <a:cubicBezTo>
                    <a:pt x="34424" y="112804"/>
                    <a:pt x="34372" y="113193"/>
                    <a:pt x="34333" y="113582"/>
                  </a:cubicBezTo>
                  <a:cubicBezTo>
                    <a:pt x="34281" y="113971"/>
                    <a:pt x="34255" y="114360"/>
                    <a:pt x="34203" y="114749"/>
                  </a:cubicBezTo>
                  <a:cubicBezTo>
                    <a:pt x="34086" y="115527"/>
                    <a:pt x="33996" y="116306"/>
                    <a:pt x="33853" y="117084"/>
                  </a:cubicBezTo>
                  <a:cubicBezTo>
                    <a:pt x="33606" y="118627"/>
                    <a:pt x="33269" y="120158"/>
                    <a:pt x="32906" y="121675"/>
                  </a:cubicBezTo>
                  <a:cubicBezTo>
                    <a:pt x="32504" y="123193"/>
                    <a:pt x="32089" y="124685"/>
                    <a:pt x="31583" y="126176"/>
                  </a:cubicBezTo>
                  <a:cubicBezTo>
                    <a:pt x="30571" y="129159"/>
                    <a:pt x="29313" y="132156"/>
                    <a:pt x="28094" y="135255"/>
                  </a:cubicBezTo>
                  <a:cubicBezTo>
                    <a:pt x="26888" y="138355"/>
                    <a:pt x="25669" y="141559"/>
                    <a:pt x="24774" y="144957"/>
                  </a:cubicBezTo>
                  <a:cubicBezTo>
                    <a:pt x="23892" y="148356"/>
                    <a:pt x="23373" y="151845"/>
                    <a:pt x="23230" y="155360"/>
                  </a:cubicBezTo>
                  <a:cubicBezTo>
                    <a:pt x="23074" y="158849"/>
                    <a:pt x="23282" y="162351"/>
                    <a:pt x="23840" y="165801"/>
                  </a:cubicBezTo>
                  <a:cubicBezTo>
                    <a:pt x="24112" y="167526"/>
                    <a:pt x="24462" y="169225"/>
                    <a:pt x="24916" y="170911"/>
                  </a:cubicBezTo>
                  <a:cubicBezTo>
                    <a:pt x="25357" y="172597"/>
                    <a:pt x="25876" y="174245"/>
                    <a:pt x="26486" y="175879"/>
                  </a:cubicBezTo>
                  <a:cubicBezTo>
                    <a:pt x="26641" y="176294"/>
                    <a:pt x="26797" y="176696"/>
                    <a:pt x="26953" y="177098"/>
                  </a:cubicBezTo>
                  <a:lnTo>
                    <a:pt x="27458" y="178304"/>
                  </a:lnTo>
                  <a:lnTo>
                    <a:pt x="27990" y="179498"/>
                  </a:lnTo>
                  <a:cubicBezTo>
                    <a:pt x="28159" y="179900"/>
                    <a:pt x="28366" y="180289"/>
                    <a:pt x="28548" y="180678"/>
                  </a:cubicBezTo>
                  <a:cubicBezTo>
                    <a:pt x="29313" y="182247"/>
                    <a:pt x="30169" y="183765"/>
                    <a:pt x="31090" y="185243"/>
                  </a:cubicBezTo>
                  <a:cubicBezTo>
                    <a:pt x="32011" y="186722"/>
                    <a:pt x="33010" y="188149"/>
                    <a:pt x="34086" y="189524"/>
                  </a:cubicBezTo>
                  <a:cubicBezTo>
                    <a:pt x="35163" y="190899"/>
                    <a:pt x="36317" y="192209"/>
                    <a:pt x="37536" y="193467"/>
                  </a:cubicBezTo>
                  <a:cubicBezTo>
                    <a:pt x="39975" y="195944"/>
                    <a:pt x="42660" y="198175"/>
                    <a:pt x="45552" y="200108"/>
                  </a:cubicBezTo>
                  <a:cubicBezTo>
                    <a:pt x="46992" y="201080"/>
                    <a:pt x="48471" y="201975"/>
                    <a:pt x="50001" y="202805"/>
                  </a:cubicBezTo>
                  <a:cubicBezTo>
                    <a:pt x="51532" y="203623"/>
                    <a:pt x="53101" y="204349"/>
                    <a:pt x="54696" y="205010"/>
                  </a:cubicBezTo>
                  <a:cubicBezTo>
                    <a:pt x="56292" y="205685"/>
                    <a:pt x="57926" y="206256"/>
                    <a:pt x="59586" y="206761"/>
                  </a:cubicBezTo>
                  <a:cubicBezTo>
                    <a:pt x="61233" y="207254"/>
                    <a:pt x="62920" y="207682"/>
                    <a:pt x="64619" y="208019"/>
                  </a:cubicBezTo>
                  <a:cubicBezTo>
                    <a:pt x="66305" y="208344"/>
                    <a:pt x="68017" y="208590"/>
                    <a:pt x="69755" y="208759"/>
                  </a:cubicBezTo>
                  <a:cubicBezTo>
                    <a:pt x="70183" y="208798"/>
                    <a:pt x="70611" y="208837"/>
                    <a:pt x="71052" y="208863"/>
                  </a:cubicBezTo>
                  <a:lnTo>
                    <a:pt x="72349" y="208940"/>
                  </a:lnTo>
                  <a:lnTo>
                    <a:pt x="73646" y="208979"/>
                  </a:lnTo>
                  <a:cubicBezTo>
                    <a:pt x="73789" y="208984"/>
                    <a:pt x="73931" y="208985"/>
                    <a:pt x="74075" y="208985"/>
                  </a:cubicBezTo>
                  <a:cubicBezTo>
                    <a:pt x="74361" y="208985"/>
                    <a:pt x="74649" y="208979"/>
                    <a:pt x="74943" y="208979"/>
                  </a:cubicBezTo>
                  <a:cubicBezTo>
                    <a:pt x="78445" y="208966"/>
                    <a:pt x="81934" y="208538"/>
                    <a:pt x="85332" y="207708"/>
                  </a:cubicBezTo>
                  <a:cubicBezTo>
                    <a:pt x="87096" y="207280"/>
                    <a:pt x="88809" y="206684"/>
                    <a:pt x="90469" y="205944"/>
                  </a:cubicBezTo>
                  <a:lnTo>
                    <a:pt x="91091" y="205646"/>
                  </a:lnTo>
                  <a:lnTo>
                    <a:pt x="91714" y="205322"/>
                  </a:lnTo>
                  <a:lnTo>
                    <a:pt x="92025" y="205166"/>
                  </a:lnTo>
                  <a:lnTo>
                    <a:pt x="92323" y="204997"/>
                  </a:lnTo>
                  <a:lnTo>
                    <a:pt x="92933" y="204647"/>
                  </a:lnTo>
                  <a:cubicBezTo>
                    <a:pt x="93750" y="204167"/>
                    <a:pt x="94528" y="203635"/>
                    <a:pt x="95268" y="203052"/>
                  </a:cubicBezTo>
                  <a:cubicBezTo>
                    <a:pt x="96772" y="201884"/>
                    <a:pt x="98108" y="200523"/>
                    <a:pt x="99263" y="198992"/>
                  </a:cubicBezTo>
                  <a:cubicBezTo>
                    <a:pt x="100378" y="197500"/>
                    <a:pt x="101325" y="195866"/>
                    <a:pt x="102064" y="194141"/>
                  </a:cubicBezTo>
                  <a:cubicBezTo>
                    <a:pt x="102427" y="193298"/>
                    <a:pt x="102752" y="192429"/>
                    <a:pt x="103037" y="191547"/>
                  </a:cubicBezTo>
                  <a:cubicBezTo>
                    <a:pt x="103167" y="191106"/>
                    <a:pt x="103296" y="190678"/>
                    <a:pt x="103413" y="190224"/>
                  </a:cubicBezTo>
                  <a:cubicBezTo>
                    <a:pt x="103465" y="190004"/>
                    <a:pt x="103517" y="189796"/>
                    <a:pt x="103569" y="189563"/>
                  </a:cubicBezTo>
                  <a:lnTo>
                    <a:pt x="103724" y="188901"/>
                  </a:lnTo>
                  <a:cubicBezTo>
                    <a:pt x="104088" y="187137"/>
                    <a:pt x="104321" y="185347"/>
                    <a:pt x="104399" y="183557"/>
                  </a:cubicBezTo>
                  <a:cubicBezTo>
                    <a:pt x="104529" y="179990"/>
                    <a:pt x="104153" y="176437"/>
                    <a:pt x="103271" y="172973"/>
                  </a:cubicBezTo>
                  <a:cubicBezTo>
                    <a:pt x="103167" y="172545"/>
                    <a:pt x="103050" y="172130"/>
                    <a:pt x="102920" y="171715"/>
                  </a:cubicBezTo>
                  <a:cubicBezTo>
                    <a:pt x="102804" y="171300"/>
                    <a:pt x="102687" y="170872"/>
                    <a:pt x="102557" y="170457"/>
                  </a:cubicBezTo>
                  <a:cubicBezTo>
                    <a:pt x="102272" y="169640"/>
                    <a:pt x="102025" y="168810"/>
                    <a:pt x="101701" y="168006"/>
                  </a:cubicBezTo>
                  <a:cubicBezTo>
                    <a:pt x="101104" y="166384"/>
                    <a:pt x="100404" y="164828"/>
                    <a:pt x="99704" y="163285"/>
                  </a:cubicBezTo>
                  <a:cubicBezTo>
                    <a:pt x="96798" y="157137"/>
                    <a:pt x="93205" y="151598"/>
                    <a:pt x="90093" y="146021"/>
                  </a:cubicBezTo>
                  <a:cubicBezTo>
                    <a:pt x="89885" y="145684"/>
                    <a:pt x="89703" y="145333"/>
                    <a:pt x="89509" y="144983"/>
                  </a:cubicBezTo>
                  <a:lnTo>
                    <a:pt x="88951" y="143946"/>
                  </a:lnTo>
                  <a:cubicBezTo>
                    <a:pt x="88588" y="143245"/>
                    <a:pt x="88212" y="142558"/>
                    <a:pt x="87862" y="141844"/>
                  </a:cubicBezTo>
                  <a:lnTo>
                    <a:pt x="87343" y="140794"/>
                  </a:lnTo>
                  <a:lnTo>
                    <a:pt x="86863" y="139730"/>
                  </a:lnTo>
                  <a:lnTo>
                    <a:pt x="86604" y="139211"/>
                  </a:lnTo>
                  <a:lnTo>
                    <a:pt x="86383" y="138667"/>
                  </a:lnTo>
                  <a:lnTo>
                    <a:pt x="85916" y="137603"/>
                  </a:lnTo>
                  <a:lnTo>
                    <a:pt x="85488" y="136527"/>
                  </a:lnTo>
                  <a:lnTo>
                    <a:pt x="85268" y="135995"/>
                  </a:lnTo>
                  <a:lnTo>
                    <a:pt x="85073" y="135450"/>
                  </a:lnTo>
                  <a:lnTo>
                    <a:pt x="84684" y="134373"/>
                  </a:lnTo>
                  <a:lnTo>
                    <a:pt x="84334" y="133284"/>
                  </a:lnTo>
                  <a:lnTo>
                    <a:pt x="84152" y="132739"/>
                  </a:lnTo>
                  <a:cubicBezTo>
                    <a:pt x="84100" y="132558"/>
                    <a:pt x="84061" y="132376"/>
                    <a:pt x="84009" y="132194"/>
                  </a:cubicBezTo>
                  <a:lnTo>
                    <a:pt x="83698" y="131105"/>
                  </a:lnTo>
                  <a:lnTo>
                    <a:pt x="83452" y="130002"/>
                  </a:lnTo>
                  <a:lnTo>
                    <a:pt x="83322" y="129458"/>
                  </a:lnTo>
                  <a:lnTo>
                    <a:pt x="83218" y="128913"/>
                  </a:lnTo>
                  <a:lnTo>
                    <a:pt x="83024" y="127810"/>
                  </a:lnTo>
                  <a:lnTo>
                    <a:pt x="82881" y="126708"/>
                  </a:lnTo>
                  <a:lnTo>
                    <a:pt x="82816" y="126163"/>
                  </a:lnTo>
                  <a:lnTo>
                    <a:pt x="82777" y="125605"/>
                  </a:lnTo>
                  <a:lnTo>
                    <a:pt x="82699" y="124516"/>
                  </a:lnTo>
                  <a:lnTo>
                    <a:pt x="82686" y="123413"/>
                  </a:lnTo>
                  <a:lnTo>
                    <a:pt x="82686" y="122869"/>
                  </a:lnTo>
                  <a:lnTo>
                    <a:pt x="82712" y="122324"/>
                  </a:lnTo>
                  <a:cubicBezTo>
                    <a:pt x="82738" y="121961"/>
                    <a:pt x="82751" y="121598"/>
                    <a:pt x="82777" y="121247"/>
                  </a:cubicBezTo>
                  <a:lnTo>
                    <a:pt x="82907" y="120171"/>
                  </a:lnTo>
                  <a:cubicBezTo>
                    <a:pt x="83102" y="118705"/>
                    <a:pt x="83413" y="117253"/>
                    <a:pt x="83841" y="115839"/>
                  </a:cubicBezTo>
                  <a:cubicBezTo>
                    <a:pt x="84256" y="114373"/>
                    <a:pt x="84775" y="112882"/>
                    <a:pt x="85307" y="111377"/>
                  </a:cubicBezTo>
                  <a:cubicBezTo>
                    <a:pt x="86396" y="108342"/>
                    <a:pt x="87654" y="105216"/>
                    <a:pt x="88536" y="101753"/>
                  </a:cubicBezTo>
                  <a:cubicBezTo>
                    <a:pt x="88757" y="100897"/>
                    <a:pt x="88951" y="100002"/>
                    <a:pt x="89107" y="99107"/>
                  </a:cubicBezTo>
                  <a:lnTo>
                    <a:pt x="89224" y="98420"/>
                  </a:lnTo>
                  <a:lnTo>
                    <a:pt x="89275" y="98069"/>
                  </a:lnTo>
                  <a:lnTo>
                    <a:pt x="89314" y="97719"/>
                  </a:lnTo>
                  <a:lnTo>
                    <a:pt x="89392" y="97032"/>
                  </a:lnTo>
                  <a:lnTo>
                    <a:pt x="89401" y="96906"/>
                  </a:lnTo>
                  <a:lnTo>
                    <a:pt x="89401" y="96906"/>
                  </a:lnTo>
                  <a:cubicBezTo>
                    <a:pt x="89368" y="97251"/>
                    <a:pt x="89326" y="97596"/>
                    <a:pt x="89275" y="97940"/>
                  </a:cubicBezTo>
                  <a:cubicBezTo>
                    <a:pt x="88951" y="100209"/>
                    <a:pt x="88406" y="102453"/>
                    <a:pt x="87680" y="104645"/>
                  </a:cubicBezTo>
                  <a:cubicBezTo>
                    <a:pt x="86993" y="106747"/>
                    <a:pt x="86240" y="108744"/>
                    <a:pt x="85527" y="110690"/>
                  </a:cubicBezTo>
                  <a:cubicBezTo>
                    <a:pt x="84814" y="112635"/>
                    <a:pt x="84152" y="114529"/>
                    <a:pt x="83633" y="116396"/>
                  </a:cubicBezTo>
                  <a:cubicBezTo>
                    <a:pt x="83374" y="117330"/>
                    <a:pt x="83166" y="118251"/>
                    <a:pt x="82998" y="119172"/>
                  </a:cubicBezTo>
                  <a:cubicBezTo>
                    <a:pt x="82959" y="119393"/>
                    <a:pt x="82920" y="119626"/>
                    <a:pt x="82894" y="119847"/>
                  </a:cubicBezTo>
                  <a:lnTo>
                    <a:pt x="82803" y="120534"/>
                  </a:lnTo>
                  <a:lnTo>
                    <a:pt x="82725" y="121221"/>
                  </a:lnTo>
                  <a:cubicBezTo>
                    <a:pt x="82699" y="121455"/>
                    <a:pt x="82699" y="121688"/>
                    <a:pt x="82674" y="121922"/>
                  </a:cubicBezTo>
                  <a:cubicBezTo>
                    <a:pt x="82557" y="123777"/>
                    <a:pt x="82635" y="125657"/>
                    <a:pt x="82920" y="127499"/>
                  </a:cubicBezTo>
                  <a:cubicBezTo>
                    <a:pt x="83465" y="131248"/>
                    <a:pt x="84645" y="134970"/>
                    <a:pt x="86240" y="138589"/>
                  </a:cubicBezTo>
                  <a:cubicBezTo>
                    <a:pt x="87019" y="140392"/>
                    <a:pt x="87888" y="142182"/>
                    <a:pt x="88834" y="143946"/>
                  </a:cubicBezTo>
                  <a:cubicBezTo>
                    <a:pt x="89768" y="145710"/>
                    <a:pt x="90780" y="147474"/>
                    <a:pt x="91805" y="149238"/>
                  </a:cubicBezTo>
                  <a:cubicBezTo>
                    <a:pt x="93854" y="152779"/>
                    <a:pt x="95994" y="156345"/>
                    <a:pt x="97966" y="160107"/>
                  </a:cubicBezTo>
                  <a:cubicBezTo>
                    <a:pt x="98938" y="161988"/>
                    <a:pt x="99859" y="163920"/>
                    <a:pt x="100702" y="165905"/>
                  </a:cubicBezTo>
                  <a:cubicBezTo>
                    <a:pt x="101545" y="167915"/>
                    <a:pt x="102272" y="169977"/>
                    <a:pt x="102855" y="172066"/>
                  </a:cubicBezTo>
                  <a:cubicBezTo>
                    <a:pt x="103024" y="172597"/>
                    <a:pt x="103154" y="173155"/>
                    <a:pt x="103283" y="173687"/>
                  </a:cubicBezTo>
                  <a:lnTo>
                    <a:pt x="103465" y="174504"/>
                  </a:lnTo>
                  <a:lnTo>
                    <a:pt x="103634" y="175321"/>
                  </a:lnTo>
                  <a:cubicBezTo>
                    <a:pt x="103828" y="176424"/>
                    <a:pt x="103984" y="177526"/>
                    <a:pt x="104088" y="178642"/>
                  </a:cubicBezTo>
                  <a:cubicBezTo>
                    <a:pt x="104204" y="179757"/>
                    <a:pt x="104256" y="180872"/>
                    <a:pt x="104256" y="182001"/>
                  </a:cubicBezTo>
                  <a:cubicBezTo>
                    <a:pt x="104256" y="184258"/>
                    <a:pt x="104036" y="186515"/>
                    <a:pt x="103582" y="188720"/>
                  </a:cubicBezTo>
                  <a:cubicBezTo>
                    <a:pt x="103348" y="189848"/>
                    <a:pt x="103037" y="190950"/>
                    <a:pt x="102674" y="192040"/>
                  </a:cubicBezTo>
                  <a:cubicBezTo>
                    <a:pt x="101935" y="194258"/>
                    <a:pt x="100884" y="196359"/>
                    <a:pt x="99535" y="198279"/>
                  </a:cubicBezTo>
                  <a:cubicBezTo>
                    <a:pt x="98173" y="200237"/>
                    <a:pt x="96487" y="201949"/>
                    <a:pt x="94554" y="203350"/>
                  </a:cubicBezTo>
                  <a:cubicBezTo>
                    <a:pt x="93595" y="204038"/>
                    <a:pt x="92596" y="204647"/>
                    <a:pt x="91545" y="205192"/>
                  </a:cubicBezTo>
                  <a:cubicBezTo>
                    <a:pt x="90521" y="205724"/>
                    <a:pt x="89457" y="206178"/>
                    <a:pt x="88368" y="206567"/>
                  </a:cubicBezTo>
                  <a:cubicBezTo>
                    <a:pt x="87304" y="206943"/>
                    <a:pt x="86214" y="207267"/>
                    <a:pt x="85112" y="207540"/>
                  </a:cubicBezTo>
                  <a:cubicBezTo>
                    <a:pt x="84022" y="207799"/>
                    <a:pt x="82933" y="208019"/>
                    <a:pt x="81843" y="208188"/>
                  </a:cubicBezTo>
                  <a:cubicBezTo>
                    <a:pt x="79664" y="208525"/>
                    <a:pt x="77472" y="208707"/>
                    <a:pt x="75267" y="208733"/>
                  </a:cubicBezTo>
                  <a:cubicBezTo>
                    <a:pt x="75018" y="208737"/>
                    <a:pt x="74769" y="208738"/>
                    <a:pt x="74520" y="208738"/>
                  </a:cubicBezTo>
                  <a:cubicBezTo>
                    <a:pt x="70385" y="208738"/>
                    <a:pt x="66257" y="208231"/>
                    <a:pt x="62232" y="207228"/>
                  </a:cubicBezTo>
                  <a:cubicBezTo>
                    <a:pt x="53620" y="205114"/>
                    <a:pt x="45695" y="200821"/>
                    <a:pt x="39197" y="194777"/>
                  </a:cubicBezTo>
                  <a:cubicBezTo>
                    <a:pt x="35941" y="191703"/>
                    <a:pt x="33114" y="188201"/>
                    <a:pt x="30818" y="184361"/>
                  </a:cubicBezTo>
                  <a:cubicBezTo>
                    <a:pt x="28496" y="180509"/>
                    <a:pt x="26693" y="176372"/>
                    <a:pt x="25448" y="172053"/>
                  </a:cubicBezTo>
                  <a:lnTo>
                    <a:pt x="25448" y="172053"/>
                  </a:lnTo>
                  <a:cubicBezTo>
                    <a:pt x="25565" y="172351"/>
                    <a:pt x="25707" y="172623"/>
                    <a:pt x="25863" y="172896"/>
                  </a:cubicBezTo>
                  <a:cubicBezTo>
                    <a:pt x="25873" y="172909"/>
                    <a:pt x="25881" y="172916"/>
                    <a:pt x="25888" y="172916"/>
                  </a:cubicBezTo>
                  <a:cubicBezTo>
                    <a:pt x="25905" y="172916"/>
                    <a:pt x="25905" y="172855"/>
                    <a:pt x="25876" y="172701"/>
                  </a:cubicBezTo>
                  <a:cubicBezTo>
                    <a:pt x="25837" y="172494"/>
                    <a:pt x="25746" y="172104"/>
                    <a:pt x="25591" y="171482"/>
                  </a:cubicBezTo>
                  <a:lnTo>
                    <a:pt x="25591" y="171482"/>
                  </a:lnTo>
                  <a:cubicBezTo>
                    <a:pt x="26836" y="175840"/>
                    <a:pt x="28652" y="180029"/>
                    <a:pt x="30986" y="183908"/>
                  </a:cubicBezTo>
                  <a:cubicBezTo>
                    <a:pt x="33308" y="187786"/>
                    <a:pt x="36149" y="191314"/>
                    <a:pt x="39443" y="194388"/>
                  </a:cubicBezTo>
                  <a:cubicBezTo>
                    <a:pt x="42712" y="197436"/>
                    <a:pt x="46356" y="200043"/>
                    <a:pt x="50299" y="202144"/>
                  </a:cubicBezTo>
                  <a:cubicBezTo>
                    <a:pt x="54216" y="204219"/>
                    <a:pt x="58380" y="205802"/>
                    <a:pt x="62686" y="206839"/>
                  </a:cubicBezTo>
                  <a:cubicBezTo>
                    <a:pt x="66589" y="207794"/>
                    <a:pt x="70589" y="208267"/>
                    <a:pt x="74608" y="208267"/>
                  </a:cubicBezTo>
                  <a:cubicBezTo>
                    <a:pt x="75009" y="208267"/>
                    <a:pt x="75410" y="208262"/>
                    <a:pt x="75812" y="208253"/>
                  </a:cubicBezTo>
                  <a:cubicBezTo>
                    <a:pt x="76370" y="208227"/>
                    <a:pt x="76915" y="208214"/>
                    <a:pt x="77472" y="208175"/>
                  </a:cubicBezTo>
                  <a:cubicBezTo>
                    <a:pt x="78017" y="208149"/>
                    <a:pt x="78575" y="208110"/>
                    <a:pt x="79120" y="208058"/>
                  </a:cubicBezTo>
                  <a:cubicBezTo>
                    <a:pt x="80222" y="207955"/>
                    <a:pt x="81325" y="207812"/>
                    <a:pt x="82414" y="207617"/>
                  </a:cubicBezTo>
                  <a:cubicBezTo>
                    <a:pt x="84645" y="207254"/>
                    <a:pt x="86837" y="206671"/>
                    <a:pt x="88951" y="205866"/>
                  </a:cubicBezTo>
                  <a:cubicBezTo>
                    <a:pt x="90041" y="205438"/>
                    <a:pt x="91078" y="204946"/>
                    <a:pt x="92103" y="204388"/>
                  </a:cubicBezTo>
                  <a:cubicBezTo>
                    <a:pt x="95229" y="202663"/>
                    <a:pt x="97862" y="200185"/>
                    <a:pt x="99781" y="197176"/>
                  </a:cubicBezTo>
                  <a:cubicBezTo>
                    <a:pt x="101027" y="195205"/>
                    <a:pt x="101986" y="193078"/>
                    <a:pt x="102635" y="190834"/>
                  </a:cubicBezTo>
                  <a:cubicBezTo>
                    <a:pt x="102959" y="189744"/>
                    <a:pt x="103219" y="188629"/>
                    <a:pt x="103413" y="187500"/>
                  </a:cubicBezTo>
                  <a:cubicBezTo>
                    <a:pt x="103608" y="186385"/>
                    <a:pt x="103737" y="185256"/>
                    <a:pt x="103815" y="184115"/>
                  </a:cubicBezTo>
                  <a:cubicBezTo>
                    <a:pt x="103945" y="181871"/>
                    <a:pt x="103880" y="179614"/>
                    <a:pt x="103595" y="177383"/>
                  </a:cubicBezTo>
                  <a:cubicBezTo>
                    <a:pt x="103452" y="176268"/>
                    <a:pt x="103258" y="175152"/>
                    <a:pt x="103011" y="174063"/>
                  </a:cubicBezTo>
                  <a:cubicBezTo>
                    <a:pt x="102946" y="173778"/>
                    <a:pt x="102894" y="173505"/>
                    <a:pt x="102817" y="173233"/>
                  </a:cubicBezTo>
                  <a:cubicBezTo>
                    <a:pt x="102752" y="172973"/>
                    <a:pt x="102687" y="172688"/>
                    <a:pt x="102609" y="172429"/>
                  </a:cubicBezTo>
                  <a:lnTo>
                    <a:pt x="102142" y="170833"/>
                  </a:lnTo>
                  <a:cubicBezTo>
                    <a:pt x="100832" y="166618"/>
                    <a:pt x="98977" y="162662"/>
                    <a:pt x="96954" y="158888"/>
                  </a:cubicBezTo>
                  <a:cubicBezTo>
                    <a:pt x="94931" y="155126"/>
                    <a:pt x="92752" y="151520"/>
                    <a:pt x="90689" y="147928"/>
                  </a:cubicBezTo>
                  <a:cubicBezTo>
                    <a:pt x="89665" y="146125"/>
                    <a:pt x="88666" y="144348"/>
                    <a:pt x="87758" y="142532"/>
                  </a:cubicBezTo>
                  <a:cubicBezTo>
                    <a:pt x="86837" y="140716"/>
                    <a:pt x="85994" y="138874"/>
                    <a:pt x="85242" y="137019"/>
                  </a:cubicBezTo>
                  <a:cubicBezTo>
                    <a:pt x="85060" y="136553"/>
                    <a:pt x="84866" y="136086"/>
                    <a:pt x="84710" y="135619"/>
                  </a:cubicBezTo>
                  <a:lnTo>
                    <a:pt x="84450" y="134918"/>
                  </a:lnTo>
                  <a:cubicBezTo>
                    <a:pt x="84373" y="134685"/>
                    <a:pt x="84282" y="134451"/>
                    <a:pt x="84217" y="134205"/>
                  </a:cubicBezTo>
                  <a:lnTo>
                    <a:pt x="83763" y="132791"/>
                  </a:lnTo>
                  <a:lnTo>
                    <a:pt x="83361" y="131364"/>
                  </a:lnTo>
                  <a:cubicBezTo>
                    <a:pt x="82881" y="129484"/>
                    <a:pt x="82544" y="127564"/>
                    <a:pt x="82388" y="125618"/>
                  </a:cubicBezTo>
                  <a:cubicBezTo>
                    <a:pt x="82310" y="124672"/>
                    <a:pt x="82284" y="123712"/>
                    <a:pt x="82297" y="122752"/>
                  </a:cubicBezTo>
                  <a:lnTo>
                    <a:pt x="82375" y="121325"/>
                  </a:lnTo>
                  <a:lnTo>
                    <a:pt x="82531" y="119911"/>
                  </a:lnTo>
                  <a:cubicBezTo>
                    <a:pt x="82829" y="117966"/>
                    <a:pt x="83283" y="116046"/>
                    <a:pt x="83906" y="114179"/>
                  </a:cubicBezTo>
                  <a:cubicBezTo>
                    <a:pt x="84515" y="112246"/>
                    <a:pt x="85242" y="110287"/>
                    <a:pt x="85981" y="108251"/>
                  </a:cubicBezTo>
                  <a:cubicBezTo>
                    <a:pt x="86707" y="106228"/>
                    <a:pt x="87447" y="104126"/>
                    <a:pt x="88004" y="101909"/>
                  </a:cubicBezTo>
                  <a:cubicBezTo>
                    <a:pt x="88562" y="99691"/>
                    <a:pt x="88977" y="97330"/>
                    <a:pt x="88977" y="94866"/>
                  </a:cubicBezTo>
                  <a:cubicBezTo>
                    <a:pt x="88977" y="93620"/>
                    <a:pt x="88860" y="92375"/>
                    <a:pt x="88627" y="91156"/>
                  </a:cubicBezTo>
                  <a:cubicBezTo>
                    <a:pt x="88575" y="90845"/>
                    <a:pt x="88510" y="90546"/>
                    <a:pt x="88432" y="90235"/>
                  </a:cubicBezTo>
                  <a:lnTo>
                    <a:pt x="88316" y="89781"/>
                  </a:lnTo>
                  <a:lnTo>
                    <a:pt x="88186" y="89327"/>
                  </a:lnTo>
                  <a:lnTo>
                    <a:pt x="87901" y="88432"/>
                  </a:lnTo>
                  <a:cubicBezTo>
                    <a:pt x="87862" y="88277"/>
                    <a:pt x="87797" y="88134"/>
                    <a:pt x="87745" y="87991"/>
                  </a:cubicBezTo>
                  <a:lnTo>
                    <a:pt x="87563" y="87550"/>
                  </a:lnTo>
                  <a:lnTo>
                    <a:pt x="88095" y="87330"/>
                  </a:lnTo>
                  <a:cubicBezTo>
                    <a:pt x="87434" y="85657"/>
                    <a:pt x="86552" y="84074"/>
                    <a:pt x="85475" y="82622"/>
                  </a:cubicBezTo>
                  <a:cubicBezTo>
                    <a:pt x="84437" y="81247"/>
                    <a:pt x="83270" y="79963"/>
                    <a:pt x="81986" y="78795"/>
                  </a:cubicBezTo>
                  <a:cubicBezTo>
                    <a:pt x="79509" y="76500"/>
                    <a:pt x="76837" y="74697"/>
                    <a:pt x="74243" y="72985"/>
                  </a:cubicBezTo>
                  <a:lnTo>
                    <a:pt x="70391" y="70494"/>
                  </a:lnTo>
                  <a:cubicBezTo>
                    <a:pt x="69119" y="69664"/>
                    <a:pt x="67887" y="68847"/>
                    <a:pt x="66720" y="68004"/>
                  </a:cubicBezTo>
                  <a:cubicBezTo>
                    <a:pt x="66422" y="67796"/>
                    <a:pt x="66123" y="67589"/>
                    <a:pt x="65838" y="67368"/>
                  </a:cubicBezTo>
                  <a:cubicBezTo>
                    <a:pt x="65553" y="67148"/>
                    <a:pt x="65267" y="66940"/>
                    <a:pt x="64982" y="66720"/>
                  </a:cubicBezTo>
                  <a:lnTo>
                    <a:pt x="64165" y="66058"/>
                  </a:lnTo>
                  <a:lnTo>
                    <a:pt x="63361" y="65384"/>
                  </a:lnTo>
                  <a:cubicBezTo>
                    <a:pt x="62349" y="64489"/>
                    <a:pt x="61402" y="63529"/>
                    <a:pt x="60533" y="62491"/>
                  </a:cubicBezTo>
                  <a:cubicBezTo>
                    <a:pt x="59716" y="61506"/>
                    <a:pt x="59015" y="60442"/>
                    <a:pt x="58458" y="59288"/>
                  </a:cubicBezTo>
                  <a:cubicBezTo>
                    <a:pt x="58380" y="59158"/>
                    <a:pt x="58302" y="59015"/>
                    <a:pt x="58250" y="58873"/>
                  </a:cubicBezTo>
                  <a:lnTo>
                    <a:pt x="58069" y="58458"/>
                  </a:lnTo>
                  <a:lnTo>
                    <a:pt x="57900" y="58043"/>
                  </a:lnTo>
                  <a:lnTo>
                    <a:pt x="57757" y="57602"/>
                  </a:lnTo>
                  <a:lnTo>
                    <a:pt x="57615" y="57174"/>
                  </a:lnTo>
                  <a:cubicBezTo>
                    <a:pt x="57563" y="57031"/>
                    <a:pt x="57537" y="56875"/>
                    <a:pt x="57498" y="56720"/>
                  </a:cubicBezTo>
                  <a:cubicBezTo>
                    <a:pt x="57420" y="56421"/>
                    <a:pt x="57355" y="56123"/>
                    <a:pt x="57303" y="55825"/>
                  </a:cubicBezTo>
                  <a:cubicBezTo>
                    <a:pt x="57070" y="54605"/>
                    <a:pt x="56992" y="53347"/>
                    <a:pt x="57083" y="52115"/>
                  </a:cubicBezTo>
                  <a:cubicBezTo>
                    <a:pt x="57174" y="50857"/>
                    <a:pt x="57420" y="49625"/>
                    <a:pt x="57822" y="48444"/>
                  </a:cubicBezTo>
                  <a:cubicBezTo>
                    <a:pt x="58211" y="47277"/>
                    <a:pt x="58756" y="46162"/>
                    <a:pt x="59444" y="45124"/>
                  </a:cubicBezTo>
                  <a:cubicBezTo>
                    <a:pt x="59599" y="44878"/>
                    <a:pt x="59781" y="44631"/>
                    <a:pt x="59975" y="44398"/>
                  </a:cubicBezTo>
                  <a:lnTo>
                    <a:pt x="60261" y="44048"/>
                  </a:lnTo>
                  <a:cubicBezTo>
                    <a:pt x="60300" y="43983"/>
                    <a:pt x="60351" y="43918"/>
                    <a:pt x="60403" y="43866"/>
                  </a:cubicBezTo>
                  <a:lnTo>
                    <a:pt x="60559" y="43684"/>
                  </a:lnTo>
                  <a:cubicBezTo>
                    <a:pt x="60974" y="43217"/>
                    <a:pt x="61454" y="42738"/>
                    <a:pt x="61973" y="42258"/>
                  </a:cubicBezTo>
                  <a:cubicBezTo>
                    <a:pt x="62997" y="41285"/>
                    <a:pt x="64204" y="40247"/>
                    <a:pt x="65436" y="39015"/>
                  </a:cubicBezTo>
                  <a:cubicBezTo>
                    <a:pt x="66084" y="38366"/>
                    <a:pt x="66694" y="37679"/>
                    <a:pt x="67265" y="36966"/>
                  </a:cubicBezTo>
                  <a:cubicBezTo>
                    <a:pt x="67563" y="36590"/>
                    <a:pt x="67861" y="36187"/>
                    <a:pt x="68121" y="35772"/>
                  </a:cubicBezTo>
                  <a:cubicBezTo>
                    <a:pt x="68380" y="35357"/>
                    <a:pt x="68652" y="34942"/>
                    <a:pt x="68873" y="34501"/>
                  </a:cubicBezTo>
                  <a:cubicBezTo>
                    <a:pt x="69249" y="33788"/>
                    <a:pt x="69573" y="33049"/>
                    <a:pt x="69846" y="32296"/>
                  </a:cubicBezTo>
                  <a:cubicBezTo>
                    <a:pt x="70105" y="31557"/>
                    <a:pt x="70313" y="30792"/>
                    <a:pt x="70481" y="30027"/>
                  </a:cubicBezTo>
                  <a:cubicBezTo>
                    <a:pt x="70637" y="29287"/>
                    <a:pt x="70754" y="28535"/>
                    <a:pt x="70819" y="27783"/>
                  </a:cubicBezTo>
                  <a:cubicBezTo>
                    <a:pt x="70883" y="27043"/>
                    <a:pt x="70909" y="26317"/>
                    <a:pt x="70883" y="25578"/>
                  </a:cubicBezTo>
                  <a:cubicBezTo>
                    <a:pt x="70806" y="22841"/>
                    <a:pt x="70209" y="20130"/>
                    <a:pt x="69106" y="17614"/>
                  </a:cubicBezTo>
                  <a:cubicBezTo>
                    <a:pt x="68121" y="15318"/>
                    <a:pt x="66759" y="13204"/>
                    <a:pt x="65073" y="11375"/>
                  </a:cubicBezTo>
                  <a:cubicBezTo>
                    <a:pt x="64878" y="11142"/>
                    <a:pt x="64671" y="10934"/>
                    <a:pt x="64450" y="10727"/>
                  </a:cubicBezTo>
                  <a:cubicBezTo>
                    <a:pt x="64243" y="10506"/>
                    <a:pt x="64022" y="10311"/>
                    <a:pt x="63802" y="10117"/>
                  </a:cubicBezTo>
                  <a:cubicBezTo>
                    <a:pt x="63685" y="10013"/>
                    <a:pt x="63594" y="9922"/>
                    <a:pt x="63464" y="9819"/>
                  </a:cubicBezTo>
                  <a:lnTo>
                    <a:pt x="63101" y="9507"/>
                  </a:lnTo>
                  <a:cubicBezTo>
                    <a:pt x="62984" y="9417"/>
                    <a:pt x="62855" y="9313"/>
                    <a:pt x="62738" y="9222"/>
                  </a:cubicBezTo>
                  <a:lnTo>
                    <a:pt x="62375" y="8963"/>
                  </a:lnTo>
                  <a:cubicBezTo>
                    <a:pt x="61467" y="8314"/>
                    <a:pt x="60520" y="7756"/>
                    <a:pt x="59521" y="7276"/>
                  </a:cubicBezTo>
                  <a:lnTo>
                    <a:pt x="59521" y="7276"/>
                  </a:lnTo>
                  <a:cubicBezTo>
                    <a:pt x="60702" y="7912"/>
                    <a:pt x="61817" y="8677"/>
                    <a:pt x="62842" y="9546"/>
                  </a:cubicBezTo>
                  <a:cubicBezTo>
                    <a:pt x="63114" y="9780"/>
                    <a:pt x="63399" y="10026"/>
                    <a:pt x="63620" y="10260"/>
                  </a:cubicBezTo>
                  <a:lnTo>
                    <a:pt x="63983" y="10623"/>
                  </a:lnTo>
                  <a:cubicBezTo>
                    <a:pt x="64100" y="10740"/>
                    <a:pt x="64204" y="10869"/>
                    <a:pt x="64320" y="10986"/>
                  </a:cubicBezTo>
                  <a:lnTo>
                    <a:pt x="64658" y="11362"/>
                  </a:lnTo>
                  <a:lnTo>
                    <a:pt x="64982" y="11738"/>
                  </a:lnTo>
                  <a:cubicBezTo>
                    <a:pt x="65202" y="11998"/>
                    <a:pt x="65397" y="12257"/>
                    <a:pt x="65604" y="12529"/>
                  </a:cubicBezTo>
                  <a:cubicBezTo>
                    <a:pt x="67187" y="14657"/>
                    <a:pt x="68393" y="17043"/>
                    <a:pt x="69145" y="19598"/>
                  </a:cubicBezTo>
                  <a:cubicBezTo>
                    <a:pt x="69937" y="22166"/>
                    <a:pt x="70209" y="24864"/>
                    <a:pt x="69975" y="27536"/>
                  </a:cubicBezTo>
                  <a:cubicBezTo>
                    <a:pt x="69729" y="30312"/>
                    <a:pt x="68795" y="32997"/>
                    <a:pt x="67265" y="35318"/>
                  </a:cubicBezTo>
                  <a:cubicBezTo>
                    <a:pt x="66512" y="36434"/>
                    <a:pt x="65643" y="37472"/>
                    <a:pt x="64671" y="38418"/>
                  </a:cubicBezTo>
                  <a:cubicBezTo>
                    <a:pt x="63763" y="39313"/>
                    <a:pt x="62855" y="40105"/>
                    <a:pt x="62012" y="40883"/>
                  </a:cubicBezTo>
                  <a:cubicBezTo>
                    <a:pt x="61584" y="41259"/>
                    <a:pt x="61169" y="41635"/>
                    <a:pt x="60779" y="42011"/>
                  </a:cubicBezTo>
                  <a:cubicBezTo>
                    <a:pt x="60403" y="42400"/>
                    <a:pt x="60027" y="42776"/>
                    <a:pt x="59703" y="43153"/>
                  </a:cubicBezTo>
                  <a:cubicBezTo>
                    <a:pt x="59534" y="43347"/>
                    <a:pt x="59392" y="43542"/>
                    <a:pt x="59223" y="43736"/>
                  </a:cubicBezTo>
                  <a:lnTo>
                    <a:pt x="58990" y="44022"/>
                  </a:lnTo>
                  <a:cubicBezTo>
                    <a:pt x="58912" y="44125"/>
                    <a:pt x="58860" y="44229"/>
                    <a:pt x="58782" y="44333"/>
                  </a:cubicBezTo>
                  <a:lnTo>
                    <a:pt x="58354" y="44955"/>
                  </a:lnTo>
                  <a:lnTo>
                    <a:pt x="57978" y="45604"/>
                  </a:lnTo>
                  <a:cubicBezTo>
                    <a:pt x="55993" y="49236"/>
                    <a:pt x="55500" y="53503"/>
                    <a:pt x="56629" y="57485"/>
                  </a:cubicBezTo>
                  <a:lnTo>
                    <a:pt x="56862" y="58211"/>
                  </a:lnTo>
                  <a:lnTo>
                    <a:pt x="56927" y="58393"/>
                  </a:lnTo>
                  <a:lnTo>
                    <a:pt x="56992" y="58561"/>
                  </a:lnTo>
                  <a:lnTo>
                    <a:pt x="57135" y="58925"/>
                  </a:lnTo>
                  <a:cubicBezTo>
                    <a:pt x="57316" y="59392"/>
                    <a:pt x="57576" y="59845"/>
                    <a:pt x="57796" y="60312"/>
                  </a:cubicBezTo>
                  <a:cubicBezTo>
                    <a:pt x="58302" y="61246"/>
                    <a:pt x="58886" y="62128"/>
                    <a:pt x="59547" y="62945"/>
                  </a:cubicBezTo>
                  <a:cubicBezTo>
                    <a:pt x="60870" y="64632"/>
                    <a:pt x="62517" y="66136"/>
                    <a:pt x="64307" y="67550"/>
                  </a:cubicBezTo>
                  <a:cubicBezTo>
                    <a:pt x="67887" y="70364"/>
                    <a:pt x="72038" y="72738"/>
                    <a:pt x="76110" y="75553"/>
                  </a:cubicBezTo>
                  <a:cubicBezTo>
                    <a:pt x="77122" y="76279"/>
                    <a:pt x="78134" y="77005"/>
                    <a:pt x="79120" y="77797"/>
                  </a:cubicBezTo>
                  <a:cubicBezTo>
                    <a:pt x="79612" y="78186"/>
                    <a:pt x="80105" y="78614"/>
                    <a:pt x="80585" y="79029"/>
                  </a:cubicBezTo>
                  <a:cubicBezTo>
                    <a:pt x="80832" y="79223"/>
                    <a:pt x="81065" y="79457"/>
                    <a:pt x="81299" y="79677"/>
                  </a:cubicBezTo>
                  <a:cubicBezTo>
                    <a:pt x="81545" y="79885"/>
                    <a:pt x="81779" y="80105"/>
                    <a:pt x="82012" y="80339"/>
                  </a:cubicBezTo>
                  <a:lnTo>
                    <a:pt x="82699" y="81039"/>
                  </a:lnTo>
                  <a:cubicBezTo>
                    <a:pt x="82920" y="81286"/>
                    <a:pt x="83127" y="81532"/>
                    <a:pt x="83348" y="81778"/>
                  </a:cubicBezTo>
                  <a:lnTo>
                    <a:pt x="83672" y="82142"/>
                  </a:lnTo>
                  <a:lnTo>
                    <a:pt x="83984" y="82544"/>
                  </a:lnTo>
                  <a:cubicBezTo>
                    <a:pt x="84191" y="82803"/>
                    <a:pt x="84399" y="83063"/>
                    <a:pt x="84593" y="83322"/>
                  </a:cubicBezTo>
                  <a:lnTo>
                    <a:pt x="85164" y="84152"/>
                  </a:lnTo>
                  <a:cubicBezTo>
                    <a:pt x="85268" y="84295"/>
                    <a:pt x="85371" y="84437"/>
                    <a:pt x="85449" y="84580"/>
                  </a:cubicBezTo>
                  <a:lnTo>
                    <a:pt x="85709" y="85021"/>
                  </a:lnTo>
                  <a:lnTo>
                    <a:pt x="85968" y="85449"/>
                  </a:lnTo>
                  <a:cubicBezTo>
                    <a:pt x="86046" y="85605"/>
                    <a:pt x="86137" y="85734"/>
                    <a:pt x="86214" y="85903"/>
                  </a:cubicBezTo>
                  <a:lnTo>
                    <a:pt x="86655" y="86824"/>
                  </a:lnTo>
                  <a:lnTo>
                    <a:pt x="86772" y="87044"/>
                  </a:lnTo>
                  <a:lnTo>
                    <a:pt x="86863" y="87291"/>
                  </a:lnTo>
                  <a:lnTo>
                    <a:pt x="87058" y="87758"/>
                  </a:lnTo>
                  <a:lnTo>
                    <a:pt x="87239" y="88238"/>
                  </a:lnTo>
                  <a:cubicBezTo>
                    <a:pt x="87278" y="88316"/>
                    <a:pt x="87304" y="88406"/>
                    <a:pt x="87330" y="88484"/>
                  </a:cubicBezTo>
                  <a:lnTo>
                    <a:pt x="87408" y="88731"/>
                  </a:lnTo>
                  <a:lnTo>
                    <a:pt x="87706" y="89703"/>
                  </a:lnTo>
                  <a:cubicBezTo>
                    <a:pt x="87758" y="89872"/>
                    <a:pt x="87797" y="90041"/>
                    <a:pt x="87836" y="90209"/>
                  </a:cubicBezTo>
                  <a:lnTo>
                    <a:pt x="87952" y="90702"/>
                  </a:lnTo>
                  <a:cubicBezTo>
                    <a:pt x="88225" y="92038"/>
                    <a:pt x="88368" y="93400"/>
                    <a:pt x="88355" y="94762"/>
                  </a:cubicBezTo>
                  <a:cubicBezTo>
                    <a:pt x="88355" y="97460"/>
                    <a:pt x="87836" y="100041"/>
                    <a:pt x="87148" y="102479"/>
                  </a:cubicBezTo>
                  <a:cubicBezTo>
                    <a:pt x="86448" y="104931"/>
                    <a:pt x="85579" y="107252"/>
                    <a:pt x="84749" y="109522"/>
                  </a:cubicBezTo>
                  <a:cubicBezTo>
                    <a:pt x="83919" y="111792"/>
                    <a:pt x="83115" y="114023"/>
                    <a:pt x="82505" y="116254"/>
                  </a:cubicBezTo>
                  <a:cubicBezTo>
                    <a:pt x="82207" y="117356"/>
                    <a:pt x="81960" y="118472"/>
                    <a:pt x="81792" y="119587"/>
                  </a:cubicBezTo>
                  <a:lnTo>
                    <a:pt x="81597" y="121260"/>
                  </a:lnTo>
                  <a:lnTo>
                    <a:pt x="81506" y="122960"/>
                  </a:lnTo>
                  <a:cubicBezTo>
                    <a:pt x="81467" y="125229"/>
                    <a:pt x="81701" y="127512"/>
                    <a:pt x="82168" y="129743"/>
                  </a:cubicBezTo>
                  <a:cubicBezTo>
                    <a:pt x="83102" y="134257"/>
                    <a:pt x="84891" y="138654"/>
                    <a:pt x="87032" y="142882"/>
                  </a:cubicBezTo>
                  <a:lnTo>
                    <a:pt x="87862" y="144452"/>
                  </a:lnTo>
                  <a:lnTo>
                    <a:pt x="88718" y="146021"/>
                  </a:lnTo>
                  <a:lnTo>
                    <a:pt x="89600" y="147590"/>
                  </a:lnTo>
                  <a:lnTo>
                    <a:pt x="90482" y="149160"/>
                  </a:lnTo>
                  <a:cubicBezTo>
                    <a:pt x="91701" y="151235"/>
                    <a:pt x="92933" y="153336"/>
                    <a:pt x="94152" y="155450"/>
                  </a:cubicBezTo>
                  <a:cubicBezTo>
                    <a:pt x="96591" y="159692"/>
                    <a:pt x="98938" y="164076"/>
                    <a:pt x="100663" y="168797"/>
                  </a:cubicBezTo>
                  <a:cubicBezTo>
                    <a:pt x="101091" y="169977"/>
                    <a:pt x="101481" y="171184"/>
                    <a:pt x="101818" y="172403"/>
                  </a:cubicBezTo>
                  <a:cubicBezTo>
                    <a:pt x="102168" y="173622"/>
                    <a:pt x="102453" y="174867"/>
                    <a:pt x="102661" y="176125"/>
                  </a:cubicBezTo>
                  <a:cubicBezTo>
                    <a:pt x="103089" y="178642"/>
                    <a:pt x="103232" y="181197"/>
                    <a:pt x="103102" y="183752"/>
                  </a:cubicBezTo>
                  <a:cubicBezTo>
                    <a:pt x="102985" y="186320"/>
                    <a:pt x="102531" y="188862"/>
                    <a:pt x="101740" y="191314"/>
                  </a:cubicBezTo>
                  <a:cubicBezTo>
                    <a:pt x="100962" y="193804"/>
                    <a:pt x="99756" y="196152"/>
                    <a:pt x="98173" y="198240"/>
                  </a:cubicBezTo>
                  <a:cubicBezTo>
                    <a:pt x="97382" y="199290"/>
                    <a:pt x="96487" y="200263"/>
                    <a:pt x="95501" y="201132"/>
                  </a:cubicBezTo>
                  <a:cubicBezTo>
                    <a:pt x="94515" y="202001"/>
                    <a:pt x="93452" y="202779"/>
                    <a:pt x="92323" y="203454"/>
                  </a:cubicBezTo>
                  <a:cubicBezTo>
                    <a:pt x="90523" y="204496"/>
                    <a:pt x="88612" y="205325"/>
                    <a:pt x="86618" y="205926"/>
                  </a:cubicBezTo>
                  <a:lnTo>
                    <a:pt x="86618" y="205926"/>
                  </a:lnTo>
                  <a:cubicBezTo>
                    <a:pt x="86665" y="205911"/>
                    <a:pt x="86712" y="205895"/>
                    <a:pt x="86759" y="205879"/>
                  </a:cubicBezTo>
                  <a:cubicBezTo>
                    <a:pt x="87278" y="205711"/>
                    <a:pt x="87784" y="205542"/>
                    <a:pt x="88290" y="205348"/>
                  </a:cubicBezTo>
                  <a:cubicBezTo>
                    <a:pt x="89314" y="204958"/>
                    <a:pt x="90326" y="204517"/>
                    <a:pt x="91299" y="203999"/>
                  </a:cubicBezTo>
                  <a:cubicBezTo>
                    <a:pt x="92285" y="203480"/>
                    <a:pt x="93218" y="202883"/>
                    <a:pt x="94126" y="202222"/>
                  </a:cubicBezTo>
                  <a:cubicBezTo>
                    <a:pt x="95034" y="201534"/>
                    <a:pt x="95890" y="200782"/>
                    <a:pt x="96669" y="199952"/>
                  </a:cubicBezTo>
                  <a:cubicBezTo>
                    <a:pt x="97447" y="199122"/>
                    <a:pt x="98160" y="198240"/>
                    <a:pt x="98796" y="197293"/>
                  </a:cubicBezTo>
                  <a:cubicBezTo>
                    <a:pt x="99431" y="196346"/>
                    <a:pt x="100002" y="195360"/>
                    <a:pt x="100482" y="194323"/>
                  </a:cubicBezTo>
                  <a:cubicBezTo>
                    <a:pt x="101442" y="192273"/>
                    <a:pt x="102129" y="190107"/>
                    <a:pt x="102531" y="187876"/>
                  </a:cubicBezTo>
                  <a:cubicBezTo>
                    <a:pt x="102726" y="186761"/>
                    <a:pt x="102868" y="185646"/>
                    <a:pt x="102959" y="184517"/>
                  </a:cubicBezTo>
                  <a:cubicBezTo>
                    <a:pt x="103037" y="183389"/>
                    <a:pt x="103063" y="182273"/>
                    <a:pt x="103024" y="181145"/>
                  </a:cubicBezTo>
                  <a:cubicBezTo>
                    <a:pt x="102959" y="178888"/>
                    <a:pt x="102687" y="176644"/>
                    <a:pt x="102194" y="174439"/>
                  </a:cubicBezTo>
                  <a:cubicBezTo>
                    <a:pt x="102077" y="173894"/>
                    <a:pt x="101935" y="173337"/>
                    <a:pt x="101792" y="172792"/>
                  </a:cubicBezTo>
                  <a:lnTo>
                    <a:pt x="101312" y="171184"/>
                  </a:lnTo>
                  <a:cubicBezTo>
                    <a:pt x="101143" y="170652"/>
                    <a:pt x="100962" y="170133"/>
                    <a:pt x="100780" y="169601"/>
                  </a:cubicBezTo>
                  <a:cubicBezTo>
                    <a:pt x="100702" y="169329"/>
                    <a:pt x="100599" y="169069"/>
                    <a:pt x="100495" y="168810"/>
                  </a:cubicBezTo>
                  <a:lnTo>
                    <a:pt x="100210" y="168032"/>
                  </a:lnTo>
                  <a:cubicBezTo>
                    <a:pt x="99405" y="165956"/>
                    <a:pt x="98484" y="163933"/>
                    <a:pt x="97486" y="161975"/>
                  </a:cubicBezTo>
                  <a:cubicBezTo>
                    <a:pt x="93530" y="154114"/>
                    <a:pt x="88510" y="147046"/>
                    <a:pt x="85190" y="139471"/>
                  </a:cubicBezTo>
                  <a:cubicBezTo>
                    <a:pt x="84360" y="137603"/>
                    <a:pt x="83633" y="135696"/>
                    <a:pt x="83024" y="133738"/>
                  </a:cubicBezTo>
                  <a:cubicBezTo>
                    <a:pt x="82427" y="131831"/>
                    <a:pt x="81973" y="129886"/>
                    <a:pt x="81675" y="127914"/>
                  </a:cubicBezTo>
                  <a:cubicBezTo>
                    <a:pt x="81389" y="125995"/>
                    <a:pt x="81299" y="124062"/>
                    <a:pt x="81402" y="122116"/>
                  </a:cubicBezTo>
                  <a:lnTo>
                    <a:pt x="81441" y="121403"/>
                  </a:lnTo>
                  <a:lnTo>
                    <a:pt x="81454" y="121221"/>
                  </a:lnTo>
                  <a:lnTo>
                    <a:pt x="81467" y="121053"/>
                  </a:lnTo>
                  <a:lnTo>
                    <a:pt x="81519" y="120703"/>
                  </a:lnTo>
                  <a:lnTo>
                    <a:pt x="81610" y="119989"/>
                  </a:lnTo>
                  <a:cubicBezTo>
                    <a:pt x="81636" y="119756"/>
                    <a:pt x="81662" y="119522"/>
                    <a:pt x="81701" y="119289"/>
                  </a:cubicBezTo>
                  <a:cubicBezTo>
                    <a:pt x="81856" y="118355"/>
                    <a:pt x="82077" y="117434"/>
                    <a:pt x="82323" y="116500"/>
                  </a:cubicBezTo>
                  <a:cubicBezTo>
                    <a:pt x="83024" y="113854"/>
                    <a:pt x="84022" y="111234"/>
                    <a:pt x="85008" y="108562"/>
                  </a:cubicBezTo>
                  <a:cubicBezTo>
                    <a:pt x="85994" y="105877"/>
                    <a:pt x="86993" y="103141"/>
                    <a:pt x="87641" y="100222"/>
                  </a:cubicBezTo>
                  <a:cubicBezTo>
                    <a:pt x="87978" y="98744"/>
                    <a:pt x="88186" y="97239"/>
                    <a:pt x="88264" y="95722"/>
                  </a:cubicBezTo>
                  <a:cubicBezTo>
                    <a:pt x="88329" y="94165"/>
                    <a:pt x="88225" y="92609"/>
                    <a:pt x="87939" y="91078"/>
                  </a:cubicBezTo>
                  <a:cubicBezTo>
                    <a:pt x="87330" y="88030"/>
                    <a:pt x="85994" y="85177"/>
                    <a:pt x="84035" y="82764"/>
                  </a:cubicBezTo>
                  <a:cubicBezTo>
                    <a:pt x="83115" y="81597"/>
                    <a:pt x="82090" y="80507"/>
                    <a:pt x="80987" y="79522"/>
                  </a:cubicBezTo>
                  <a:cubicBezTo>
                    <a:pt x="79924" y="78562"/>
                    <a:pt x="78808" y="77654"/>
                    <a:pt x="77641" y="76798"/>
                  </a:cubicBezTo>
                  <a:cubicBezTo>
                    <a:pt x="76513" y="75968"/>
                    <a:pt x="75358" y="75177"/>
                    <a:pt x="74204" y="74411"/>
                  </a:cubicBezTo>
                  <a:cubicBezTo>
                    <a:pt x="73049" y="73659"/>
                    <a:pt x="71908" y="72920"/>
                    <a:pt x="70780" y="72193"/>
                  </a:cubicBezTo>
                  <a:cubicBezTo>
                    <a:pt x="68523" y="70741"/>
                    <a:pt x="66318" y="69301"/>
                    <a:pt x="64294" y="67732"/>
                  </a:cubicBezTo>
                  <a:cubicBezTo>
                    <a:pt x="63296" y="66953"/>
                    <a:pt x="62336" y="66136"/>
                    <a:pt x="61428" y="65267"/>
                  </a:cubicBezTo>
                  <a:cubicBezTo>
                    <a:pt x="60546" y="64424"/>
                    <a:pt x="59742" y="63516"/>
                    <a:pt x="58990" y="62543"/>
                  </a:cubicBezTo>
                  <a:cubicBezTo>
                    <a:pt x="58289" y="61596"/>
                    <a:pt x="57680" y="60585"/>
                    <a:pt x="57174" y="59521"/>
                  </a:cubicBezTo>
                  <a:cubicBezTo>
                    <a:pt x="56694" y="58471"/>
                    <a:pt x="56331" y="57368"/>
                    <a:pt x="56097" y="56240"/>
                  </a:cubicBezTo>
                  <a:lnTo>
                    <a:pt x="55954" y="55384"/>
                  </a:lnTo>
                  <a:cubicBezTo>
                    <a:pt x="55916" y="55098"/>
                    <a:pt x="55890" y="54813"/>
                    <a:pt x="55864" y="54528"/>
                  </a:cubicBezTo>
                  <a:cubicBezTo>
                    <a:pt x="55825" y="54242"/>
                    <a:pt x="55812" y="53944"/>
                    <a:pt x="55812" y="53659"/>
                  </a:cubicBezTo>
                  <a:lnTo>
                    <a:pt x="55799" y="53231"/>
                  </a:lnTo>
                  <a:cubicBezTo>
                    <a:pt x="55786" y="53075"/>
                    <a:pt x="55799" y="52932"/>
                    <a:pt x="55799" y="52790"/>
                  </a:cubicBezTo>
                  <a:cubicBezTo>
                    <a:pt x="55825" y="51635"/>
                    <a:pt x="55980" y="50481"/>
                    <a:pt x="56253" y="49352"/>
                  </a:cubicBezTo>
                  <a:cubicBezTo>
                    <a:pt x="56382" y="48795"/>
                    <a:pt x="56551" y="48237"/>
                    <a:pt x="56746" y="47692"/>
                  </a:cubicBezTo>
                  <a:lnTo>
                    <a:pt x="57070" y="46888"/>
                  </a:lnTo>
                  <a:cubicBezTo>
                    <a:pt x="57109" y="46758"/>
                    <a:pt x="57174" y="46629"/>
                    <a:pt x="57239" y="46499"/>
                  </a:cubicBezTo>
                  <a:lnTo>
                    <a:pt x="57420" y="46110"/>
                  </a:lnTo>
                  <a:cubicBezTo>
                    <a:pt x="57485" y="45980"/>
                    <a:pt x="57550" y="45850"/>
                    <a:pt x="57615" y="45721"/>
                  </a:cubicBezTo>
                  <a:lnTo>
                    <a:pt x="57822" y="45358"/>
                  </a:lnTo>
                  <a:lnTo>
                    <a:pt x="58030" y="44981"/>
                  </a:lnTo>
                  <a:lnTo>
                    <a:pt x="58133" y="44800"/>
                  </a:lnTo>
                  <a:lnTo>
                    <a:pt x="58263" y="44618"/>
                  </a:lnTo>
                  <a:lnTo>
                    <a:pt x="58730" y="43918"/>
                  </a:lnTo>
                  <a:lnTo>
                    <a:pt x="59262" y="43256"/>
                  </a:lnTo>
                  <a:cubicBezTo>
                    <a:pt x="59625" y="42802"/>
                    <a:pt x="60014" y="42361"/>
                    <a:pt x="60429" y="41959"/>
                  </a:cubicBezTo>
                  <a:cubicBezTo>
                    <a:pt x="60857" y="41531"/>
                    <a:pt x="61311" y="41103"/>
                    <a:pt x="61778" y="40675"/>
                  </a:cubicBezTo>
                  <a:cubicBezTo>
                    <a:pt x="62725" y="39819"/>
                    <a:pt x="63737" y="38924"/>
                    <a:pt x="64722" y="37913"/>
                  </a:cubicBezTo>
                  <a:cubicBezTo>
                    <a:pt x="65228" y="37407"/>
                    <a:pt x="65708" y="36862"/>
                    <a:pt x="66175" y="36265"/>
                  </a:cubicBezTo>
                  <a:lnTo>
                    <a:pt x="66525" y="35824"/>
                  </a:lnTo>
                  <a:cubicBezTo>
                    <a:pt x="66629" y="35682"/>
                    <a:pt x="66733" y="35513"/>
                    <a:pt x="66850" y="35357"/>
                  </a:cubicBezTo>
                  <a:cubicBezTo>
                    <a:pt x="67070" y="35033"/>
                    <a:pt x="67265" y="34709"/>
                    <a:pt x="67459" y="34385"/>
                  </a:cubicBezTo>
                  <a:cubicBezTo>
                    <a:pt x="68224" y="33062"/>
                    <a:pt x="68795" y="31648"/>
                    <a:pt x="69171" y="30182"/>
                  </a:cubicBezTo>
                  <a:cubicBezTo>
                    <a:pt x="69859" y="27290"/>
                    <a:pt x="69872" y="24281"/>
                    <a:pt x="69223" y="21388"/>
                  </a:cubicBezTo>
                  <a:cubicBezTo>
                    <a:pt x="68588" y="18535"/>
                    <a:pt x="67407" y="15824"/>
                    <a:pt x="65734" y="13437"/>
                  </a:cubicBezTo>
                  <a:lnTo>
                    <a:pt x="65410" y="12983"/>
                  </a:lnTo>
                  <a:lnTo>
                    <a:pt x="65073" y="12555"/>
                  </a:lnTo>
                  <a:cubicBezTo>
                    <a:pt x="64865" y="12257"/>
                    <a:pt x="64619" y="11985"/>
                    <a:pt x="64372" y="11699"/>
                  </a:cubicBezTo>
                  <a:cubicBezTo>
                    <a:pt x="64126" y="11427"/>
                    <a:pt x="63892" y="11155"/>
                    <a:pt x="63633" y="10895"/>
                  </a:cubicBezTo>
                  <a:cubicBezTo>
                    <a:pt x="63374" y="10636"/>
                    <a:pt x="63127" y="10376"/>
                    <a:pt x="62816" y="10104"/>
                  </a:cubicBezTo>
                  <a:cubicBezTo>
                    <a:pt x="61687" y="9131"/>
                    <a:pt x="60468" y="8288"/>
                    <a:pt x="59158" y="7588"/>
                  </a:cubicBezTo>
                  <a:cubicBezTo>
                    <a:pt x="58082" y="6991"/>
                    <a:pt x="57005" y="6459"/>
                    <a:pt x="55916" y="5992"/>
                  </a:cubicBezTo>
                  <a:cubicBezTo>
                    <a:pt x="54826" y="5512"/>
                    <a:pt x="53724" y="5084"/>
                    <a:pt x="52634" y="4669"/>
                  </a:cubicBezTo>
                  <a:cubicBezTo>
                    <a:pt x="49703" y="3813"/>
                    <a:pt x="47070" y="3230"/>
                    <a:pt x="44722" y="2763"/>
                  </a:cubicBezTo>
                  <a:cubicBezTo>
                    <a:pt x="41686" y="2217"/>
                    <a:pt x="39127" y="1946"/>
                    <a:pt x="37704" y="1946"/>
                  </a:cubicBezTo>
                  <a:cubicBezTo>
                    <a:pt x="36963" y="1946"/>
                    <a:pt x="36530" y="2019"/>
                    <a:pt x="36499" y="2166"/>
                  </a:cubicBezTo>
                  <a:cubicBezTo>
                    <a:pt x="36460" y="2387"/>
                    <a:pt x="37277" y="2750"/>
                    <a:pt x="39210" y="3385"/>
                  </a:cubicBezTo>
                  <a:cubicBezTo>
                    <a:pt x="40169" y="3710"/>
                    <a:pt x="41415" y="4099"/>
                    <a:pt x="42958" y="4579"/>
                  </a:cubicBezTo>
                  <a:cubicBezTo>
                    <a:pt x="44502" y="5071"/>
                    <a:pt x="46356" y="5668"/>
                    <a:pt x="48509" y="6433"/>
                  </a:cubicBezTo>
                  <a:cubicBezTo>
                    <a:pt x="49599" y="6758"/>
                    <a:pt x="50961" y="7212"/>
                    <a:pt x="52375" y="7730"/>
                  </a:cubicBezTo>
                  <a:cubicBezTo>
                    <a:pt x="53775" y="8249"/>
                    <a:pt x="55228" y="8846"/>
                    <a:pt x="56512" y="9455"/>
                  </a:cubicBezTo>
                  <a:cubicBezTo>
                    <a:pt x="57602" y="9974"/>
                    <a:pt x="58652" y="10571"/>
                    <a:pt x="59651" y="11245"/>
                  </a:cubicBezTo>
                  <a:lnTo>
                    <a:pt x="59923" y="11427"/>
                  </a:lnTo>
                  <a:lnTo>
                    <a:pt x="60157" y="11621"/>
                  </a:lnTo>
                  <a:lnTo>
                    <a:pt x="60520" y="11894"/>
                  </a:lnTo>
                  <a:cubicBezTo>
                    <a:pt x="60624" y="11972"/>
                    <a:pt x="60689" y="12050"/>
                    <a:pt x="60741" y="12088"/>
                  </a:cubicBezTo>
                  <a:lnTo>
                    <a:pt x="60818" y="12153"/>
                  </a:lnTo>
                  <a:cubicBezTo>
                    <a:pt x="61026" y="12361"/>
                    <a:pt x="61182" y="12607"/>
                    <a:pt x="61285" y="12880"/>
                  </a:cubicBezTo>
                  <a:cubicBezTo>
                    <a:pt x="61337" y="13035"/>
                    <a:pt x="61285" y="13087"/>
                    <a:pt x="61169" y="13087"/>
                  </a:cubicBezTo>
                  <a:cubicBezTo>
                    <a:pt x="61000" y="13061"/>
                    <a:pt x="60831" y="13009"/>
                    <a:pt x="60689" y="12919"/>
                  </a:cubicBezTo>
                  <a:cubicBezTo>
                    <a:pt x="60481" y="12841"/>
                    <a:pt x="60248" y="12750"/>
                    <a:pt x="60014" y="12646"/>
                  </a:cubicBezTo>
                  <a:lnTo>
                    <a:pt x="60014" y="12646"/>
                  </a:lnTo>
                  <a:lnTo>
                    <a:pt x="60481" y="13048"/>
                  </a:lnTo>
                  <a:cubicBezTo>
                    <a:pt x="60637" y="13191"/>
                    <a:pt x="60792" y="13347"/>
                    <a:pt x="60948" y="13502"/>
                  </a:cubicBezTo>
                  <a:cubicBezTo>
                    <a:pt x="61246" y="13813"/>
                    <a:pt x="61532" y="14125"/>
                    <a:pt x="61817" y="14462"/>
                  </a:cubicBezTo>
                  <a:cubicBezTo>
                    <a:pt x="62375" y="15124"/>
                    <a:pt x="62881" y="15837"/>
                    <a:pt x="63335" y="16576"/>
                  </a:cubicBezTo>
                  <a:cubicBezTo>
                    <a:pt x="64243" y="18055"/>
                    <a:pt x="64930" y="19663"/>
                    <a:pt x="65384" y="21336"/>
                  </a:cubicBezTo>
                  <a:cubicBezTo>
                    <a:pt x="65851" y="22997"/>
                    <a:pt x="66058" y="24735"/>
                    <a:pt x="65981" y="26460"/>
                  </a:cubicBezTo>
                  <a:cubicBezTo>
                    <a:pt x="65929" y="28146"/>
                    <a:pt x="65540" y="29819"/>
                    <a:pt x="64865" y="31375"/>
                  </a:cubicBezTo>
                  <a:cubicBezTo>
                    <a:pt x="64191" y="32919"/>
                    <a:pt x="63166" y="34229"/>
                    <a:pt x="61934" y="35487"/>
                  </a:cubicBezTo>
                  <a:cubicBezTo>
                    <a:pt x="60702" y="36745"/>
                    <a:pt x="59275" y="37925"/>
                    <a:pt x="57887" y="39300"/>
                  </a:cubicBezTo>
                  <a:cubicBezTo>
                    <a:pt x="57537" y="39651"/>
                    <a:pt x="57187" y="40001"/>
                    <a:pt x="56862" y="40377"/>
                  </a:cubicBezTo>
                  <a:lnTo>
                    <a:pt x="56616" y="40662"/>
                  </a:lnTo>
                  <a:cubicBezTo>
                    <a:pt x="56551" y="40753"/>
                    <a:pt x="56460" y="40857"/>
                    <a:pt x="56382" y="40961"/>
                  </a:cubicBezTo>
                  <a:lnTo>
                    <a:pt x="55916" y="41557"/>
                  </a:lnTo>
                  <a:cubicBezTo>
                    <a:pt x="55747" y="41752"/>
                    <a:pt x="55617" y="41959"/>
                    <a:pt x="55475" y="42167"/>
                  </a:cubicBezTo>
                  <a:lnTo>
                    <a:pt x="55047" y="42802"/>
                  </a:lnTo>
                  <a:cubicBezTo>
                    <a:pt x="54917" y="43010"/>
                    <a:pt x="54787" y="43230"/>
                    <a:pt x="54670" y="43451"/>
                  </a:cubicBezTo>
                  <a:cubicBezTo>
                    <a:pt x="54541" y="43671"/>
                    <a:pt x="54411" y="43879"/>
                    <a:pt x="54294" y="44112"/>
                  </a:cubicBezTo>
                  <a:cubicBezTo>
                    <a:pt x="53386" y="45902"/>
                    <a:pt x="52738" y="47822"/>
                    <a:pt x="52401" y="49806"/>
                  </a:cubicBezTo>
                  <a:cubicBezTo>
                    <a:pt x="52063" y="51791"/>
                    <a:pt x="52024" y="53814"/>
                    <a:pt x="52284" y="55812"/>
                  </a:cubicBezTo>
                  <a:cubicBezTo>
                    <a:pt x="52556" y="57822"/>
                    <a:pt x="53166" y="59781"/>
                    <a:pt x="54074" y="61596"/>
                  </a:cubicBezTo>
                  <a:cubicBezTo>
                    <a:pt x="54969" y="63373"/>
                    <a:pt x="56110" y="65034"/>
                    <a:pt x="57459" y="66512"/>
                  </a:cubicBezTo>
                  <a:cubicBezTo>
                    <a:pt x="58769" y="67952"/>
                    <a:pt x="60209" y="69275"/>
                    <a:pt x="61739" y="70468"/>
                  </a:cubicBezTo>
                  <a:cubicBezTo>
                    <a:pt x="64774" y="72855"/>
                    <a:pt x="67991" y="74826"/>
                    <a:pt x="71078" y="76850"/>
                  </a:cubicBezTo>
                  <a:cubicBezTo>
                    <a:pt x="72449" y="77737"/>
                    <a:pt x="73799" y="78644"/>
                    <a:pt x="75092" y="79590"/>
                  </a:cubicBezTo>
                  <a:lnTo>
                    <a:pt x="75092" y="79590"/>
                  </a:lnTo>
                  <a:cubicBezTo>
                    <a:pt x="73782" y="78642"/>
                    <a:pt x="72414" y="77739"/>
                    <a:pt x="71026" y="76837"/>
                  </a:cubicBezTo>
                  <a:cubicBezTo>
                    <a:pt x="67913" y="74813"/>
                    <a:pt x="64671" y="72842"/>
                    <a:pt x="61623" y="70442"/>
                  </a:cubicBezTo>
                  <a:cubicBezTo>
                    <a:pt x="60066" y="69223"/>
                    <a:pt x="58626" y="67887"/>
                    <a:pt x="57303" y="66421"/>
                  </a:cubicBezTo>
                  <a:cubicBezTo>
                    <a:pt x="55941" y="64917"/>
                    <a:pt x="54800" y="63244"/>
                    <a:pt x="53892" y="61428"/>
                  </a:cubicBezTo>
                  <a:lnTo>
                    <a:pt x="53724" y="61091"/>
                  </a:lnTo>
                  <a:cubicBezTo>
                    <a:pt x="53672" y="60974"/>
                    <a:pt x="53620" y="60857"/>
                    <a:pt x="53568" y="60727"/>
                  </a:cubicBezTo>
                  <a:lnTo>
                    <a:pt x="53270" y="60014"/>
                  </a:lnTo>
                  <a:cubicBezTo>
                    <a:pt x="53166" y="59781"/>
                    <a:pt x="53088" y="59534"/>
                    <a:pt x="53010" y="59288"/>
                  </a:cubicBezTo>
                  <a:lnTo>
                    <a:pt x="52764" y="58561"/>
                  </a:lnTo>
                  <a:cubicBezTo>
                    <a:pt x="52699" y="58315"/>
                    <a:pt x="52634" y="58069"/>
                    <a:pt x="52569" y="57809"/>
                  </a:cubicBezTo>
                  <a:cubicBezTo>
                    <a:pt x="52517" y="57563"/>
                    <a:pt x="52439" y="57316"/>
                    <a:pt x="52388" y="57070"/>
                  </a:cubicBezTo>
                  <a:lnTo>
                    <a:pt x="52258" y="56305"/>
                  </a:lnTo>
                  <a:cubicBezTo>
                    <a:pt x="52206" y="56058"/>
                    <a:pt x="52167" y="55799"/>
                    <a:pt x="52141" y="55552"/>
                  </a:cubicBezTo>
                  <a:cubicBezTo>
                    <a:pt x="51895" y="53516"/>
                    <a:pt x="51960" y="51454"/>
                    <a:pt x="52336" y="49443"/>
                  </a:cubicBezTo>
                  <a:lnTo>
                    <a:pt x="52401" y="49067"/>
                  </a:lnTo>
                  <a:lnTo>
                    <a:pt x="52491" y="48691"/>
                  </a:lnTo>
                  <a:lnTo>
                    <a:pt x="52673" y="47952"/>
                  </a:lnTo>
                  <a:lnTo>
                    <a:pt x="52712" y="47757"/>
                  </a:lnTo>
                  <a:lnTo>
                    <a:pt x="52777" y="47575"/>
                  </a:lnTo>
                  <a:lnTo>
                    <a:pt x="52880" y="47212"/>
                  </a:lnTo>
                  <a:lnTo>
                    <a:pt x="53114" y="46473"/>
                  </a:lnTo>
                  <a:lnTo>
                    <a:pt x="53399" y="45773"/>
                  </a:lnTo>
                  <a:lnTo>
                    <a:pt x="53542" y="45409"/>
                  </a:lnTo>
                  <a:cubicBezTo>
                    <a:pt x="53594" y="45293"/>
                    <a:pt x="53646" y="45176"/>
                    <a:pt x="53698" y="45059"/>
                  </a:cubicBezTo>
                  <a:lnTo>
                    <a:pt x="54022" y="44359"/>
                  </a:lnTo>
                  <a:lnTo>
                    <a:pt x="54178" y="44009"/>
                  </a:lnTo>
                  <a:cubicBezTo>
                    <a:pt x="54242" y="43905"/>
                    <a:pt x="54307" y="43788"/>
                    <a:pt x="54372" y="43671"/>
                  </a:cubicBezTo>
                  <a:cubicBezTo>
                    <a:pt x="54631" y="43230"/>
                    <a:pt x="54865" y="42776"/>
                    <a:pt x="55163" y="42348"/>
                  </a:cubicBezTo>
                  <a:lnTo>
                    <a:pt x="55591" y="41700"/>
                  </a:lnTo>
                  <a:cubicBezTo>
                    <a:pt x="55747" y="41492"/>
                    <a:pt x="55903" y="41298"/>
                    <a:pt x="56071" y="41090"/>
                  </a:cubicBezTo>
                  <a:cubicBezTo>
                    <a:pt x="56227" y="40896"/>
                    <a:pt x="56382" y="40675"/>
                    <a:pt x="56551" y="40494"/>
                  </a:cubicBezTo>
                  <a:cubicBezTo>
                    <a:pt x="56720" y="40299"/>
                    <a:pt x="56888" y="40105"/>
                    <a:pt x="57070" y="39923"/>
                  </a:cubicBezTo>
                  <a:cubicBezTo>
                    <a:pt x="57239" y="39741"/>
                    <a:pt x="57407" y="39547"/>
                    <a:pt x="57589" y="39378"/>
                  </a:cubicBezTo>
                  <a:cubicBezTo>
                    <a:pt x="57757" y="39197"/>
                    <a:pt x="57939" y="39015"/>
                    <a:pt x="58108" y="38846"/>
                  </a:cubicBezTo>
                  <a:cubicBezTo>
                    <a:pt x="59521" y="37472"/>
                    <a:pt x="60961" y="36278"/>
                    <a:pt x="62167" y="35007"/>
                  </a:cubicBezTo>
                  <a:cubicBezTo>
                    <a:pt x="62751" y="34385"/>
                    <a:pt x="63283" y="33723"/>
                    <a:pt x="63763" y="33010"/>
                  </a:cubicBezTo>
                  <a:cubicBezTo>
                    <a:pt x="64217" y="32309"/>
                    <a:pt x="64593" y="31570"/>
                    <a:pt x="64891" y="30792"/>
                  </a:cubicBezTo>
                  <a:cubicBezTo>
                    <a:pt x="65501" y="29209"/>
                    <a:pt x="65799" y="27523"/>
                    <a:pt x="65786" y="25824"/>
                  </a:cubicBezTo>
                  <a:cubicBezTo>
                    <a:pt x="65773" y="24086"/>
                    <a:pt x="65501" y="22361"/>
                    <a:pt x="64956" y="20714"/>
                  </a:cubicBezTo>
                  <a:cubicBezTo>
                    <a:pt x="64437" y="19054"/>
                    <a:pt x="63672" y="17471"/>
                    <a:pt x="62686" y="16031"/>
                  </a:cubicBezTo>
                  <a:cubicBezTo>
                    <a:pt x="62206" y="15318"/>
                    <a:pt x="61661" y="14631"/>
                    <a:pt x="61065" y="14008"/>
                  </a:cubicBezTo>
                  <a:lnTo>
                    <a:pt x="60844" y="13762"/>
                  </a:lnTo>
                  <a:lnTo>
                    <a:pt x="60624" y="13541"/>
                  </a:lnTo>
                  <a:lnTo>
                    <a:pt x="60390" y="13308"/>
                  </a:lnTo>
                  <a:cubicBezTo>
                    <a:pt x="60313" y="13230"/>
                    <a:pt x="60235" y="13178"/>
                    <a:pt x="60157" y="13100"/>
                  </a:cubicBezTo>
                  <a:cubicBezTo>
                    <a:pt x="59846" y="12828"/>
                    <a:pt x="59521" y="12568"/>
                    <a:pt x="59184" y="12335"/>
                  </a:cubicBezTo>
                  <a:cubicBezTo>
                    <a:pt x="59049" y="12302"/>
                    <a:pt x="58934" y="12282"/>
                    <a:pt x="58850" y="12282"/>
                  </a:cubicBezTo>
                  <a:cubicBezTo>
                    <a:pt x="58636" y="12282"/>
                    <a:pt x="58619" y="12409"/>
                    <a:pt x="58964" y="12763"/>
                  </a:cubicBezTo>
                  <a:cubicBezTo>
                    <a:pt x="59067" y="12893"/>
                    <a:pt x="59223" y="13048"/>
                    <a:pt x="59418" y="13243"/>
                  </a:cubicBezTo>
                  <a:cubicBezTo>
                    <a:pt x="59508" y="13334"/>
                    <a:pt x="59599" y="13450"/>
                    <a:pt x="59703" y="13567"/>
                  </a:cubicBezTo>
                  <a:lnTo>
                    <a:pt x="59872" y="13736"/>
                  </a:lnTo>
                  <a:cubicBezTo>
                    <a:pt x="59923" y="13801"/>
                    <a:pt x="59988" y="13891"/>
                    <a:pt x="60066" y="13956"/>
                  </a:cubicBezTo>
                  <a:cubicBezTo>
                    <a:pt x="60196" y="14112"/>
                    <a:pt x="60351" y="14280"/>
                    <a:pt x="60494" y="14475"/>
                  </a:cubicBezTo>
                  <a:lnTo>
                    <a:pt x="60741" y="14760"/>
                  </a:lnTo>
                  <a:cubicBezTo>
                    <a:pt x="60831" y="14864"/>
                    <a:pt x="60909" y="14968"/>
                    <a:pt x="60987" y="15085"/>
                  </a:cubicBezTo>
                  <a:cubicBezTo>
                    <a:pt x="61389" y="15590"/>
                    <a:pt x="61752" y="16109"/>
                    <a:pt x="62076" y="16654"/>
                  </a:cubicBezTo>
                  <a:lnTo>
                    <a:pt x="62284" y="16991"/>
                  </a:lnTo>
                  <a:lnTo>
                    <a:pt x="62479" y="17367"/>
                  </a:lnTo>
                  <a:cubicBezTo>
                    <a:pt x="62634" y="17614"/>
                    <a:pt x="62764" y="17899"/>
                    <a:pt x="62907" y="18185"/>
                  </a:cubicBezTo>
                  <a:cubicBezTo>
                    <a:pt x="63231" y="18833"/>
                    <a:pt x="63503" y="19495"/>
                    <a:pt x="63750" y="20169"/>
                  </a:cubicBezTo>
                  <a:cubicBezTo>
                    <a:pt x="64359" y="21842"/>
                    <a:pt x="64697" y="23606"/>
                    <a:pt x="64761" y="25396"/>
                  </a:cubicBezTo>
                  <a:cubicBezTo>
                    <a:pt x="64787" y="26408"/>
                    <a:pt x="64709" y="27406"/>
                    <a:pt x="64515" y="28405"/>
                  </a:cubicBezTo>
                  <a:cubicBezTo>
                    <a:pt x="64320" y="29443"/>
                    <a:pt x="63983" y="30442"/>
                    <a:pt x="63516" y="31388"/>
                  </a:cubicBezTo>
                  <a:cubicBezTo>
                    <a:pt x="63387" y="31622"/>
                    <a:pt x="63270" y="31868"/>
                    <a:pt x="63127" y="32102"/>
                  </a:cubicBezTo>
                  <a:cubicBezTo>
                    <a:pt x="63049" y="32219"/>
                    <a:pt x="62984" y="32335"/>
                    <a:pt x="62907" y="32439"/>
                  </a:cubicBezTo>
                  <a:lnTo>
                    <a:pt x="62673" y="32789"/>
                  </a:lnTo>
                  <a:cubicBezTo>
                    <a:pt x="62336" y="33256"/>
                    <a:pt x="61973" y="33710"/>
                    <a:pt x="61584" y="34138"/>
                  </a:cubicBezTo>
                  <a:cubicBezTo>
                    <a:pt x="60754" y="35033"/>
                    <a:pt x="59755" y="35941"/>
                    <a:pt x="58678" y="36940"/>
                  </a:cubicBezTo>
                  <a:cubicBezTo>
                    <a:pt x="58133" y="37433"/>
                    <a:pt x="57589" y="37964"/>
                    <a:pt x="57031" y="38522"/>
                  </a:cubicBezTo>
                  <a:cubicBezTo>
                    <a:pt x="55241" y="40312"/>
                    <a:pt x="53801" y="42400"/>
                    <a:pt x="52790" y="44709"/>
                  </a:cubicBezTo>
                  <a:cubicBezTo>
                    <a:pt x="51467" y="47783"/>
                    <a:pt x="50896" y="51129"/>
                    <a:pt x="51116" y="54476"/>
                  </a:cubicBezTo>
                  <a:cubicBezTo>
                    <a:pt x="51233" y="56084"/>
                    <a:pt x="51545" y="57692"/>
                    <a:pt x="52037" y="59236"/>
                  </a:cubicBezTo>
                  <a:lnTo>
                    <a:pt x="52232" y="59807"/>
                  </a:lnTo>
                  <a:lnTo>
                    <a:pt x="52336" y="60092"/>
                  </a:lnTo>
                  <a:cubicBezTo>
                    <a:pt x="52362" y="60183"/>
                    <a:pt x="52401" y="60274"/>
                    <a:pt x="52439" y="60364"/>
                  </a:cubicBezTo>
                  <a:cubicBezTo>
                    <a:pt x="52595" y="60740"/>
                    <a:pt x="52738" y="61104"/>
                    <a:pt x="52906" y="61467"/>
                  </a:cubicBezTo>
                  <a:cubicBezTo>
                    <a:pt x="53257" y="62154"/>
                    <a:pt x="53594" y="62842"/>
                    <a:pt x="53996" y="63477"/>
                  </a:cubicBezTo>
                  <a:cubicBezTo>
                    <a:pt x="54372" y="64139"/>
                    <a:pt x="54813" y="64722"/>
                    <a:pt x="55228" y="65319"/>
                  </a:cubicBezTo>
                  <a:cubicBezTo>
                    <a:pt x="55449" y="65604"/>
                    <a:pt x="55669" y="65877"/>
                    <a:pt x="55890" y="66149"/>
                  </a:cubicBezTo>
                  <a:cubicBezTo>
                    <a:pt x="55993" y="66292"/>
                    <a:pt x="56097" y="66434"/>
                    <a:pt x="56214" y="66564"/>
                  </a:cubicBezTo>
                  <a:lnTo>
                    <a:pt x="56551" y="66953"/>
                  </a:lnTo>
                  <a:cubicBezTo>
                    <a:pt x="57420" y="67926"/>
                    <a:pt x="58341" y="68860"/>
                    <a:pt x="59327" y="69729"/>
                  </a:cubicBezTo>
                  <a:cubicBezTo>
                    <a:pt x="61856" y="71986"/>
                    <a:pt x="64593" y="73854"/>
                    <a:pt x="67291" y="75630"/>
                  </a:cubicBezTo>
                  <a:cubicBezTo>
                    <a:pt x="69988" y="77407"/>
                    <a:pt x="72673" y="79094"/>
                    <a:pt x="75099" y="80935"/>
                  </a:cubicBezTo>
                  <a:cubicBezTo>
                    <a:pt x="77524" y="82790"/>
                    <a:pt x="79703" y="84801"/>
                    <a:pt x="81182" y="87135"/>
                  </a:cubicBezTo>
                  <a:cubicBezTo>
                    <a:pt x="82648" y="89444"/>
                    <a:pt x="83413" y="92129"/>
                    <a:pt x="83374" y="94866"/>
                  </a:cubicBezTo>
                  <a:cubicBezTo>
                    <a:pt x="83335" y="97641"/>
                    <a:pt x="82570" y="100560"/>
                    <a:pt x="81558" y="103556"/>
                  </a:cubicBezTo>
                  <a:cubicBezTo>
                    <a:pt x="80546" y="106552"/>
                    <a:pt x="79288" y="109626"/>
                    <a:pt x="78238" y="112933"/>
                  </a:cubicBezTo>
                  <a:cubicBezTo>
                    <a:pt x="77693" y="114620"/>
                    <a:pt x="77265" y="116345"/>
                    <a:pt x="76941" y="118096"/>
                  </a:cubicBezTo>
                  <a:lnTo>
                    <a:pt x="76824" y="118770"/>
                  </a:lnTo>
                  <a:lnTo>
                    <a:pt x="76746" y="119458"/>
                  </a:lnTo>
                  <a:lnTo>
                    <a:pt x="76577" y="120819"/>
                  </a:lnTo>
                  <a:lnTo>
                    <a:pt x="76513" y="122194"/>
                  </a:lnTo>
                  <a:cubicBezTo>
                    <a:pt x="76500" y="122415"/>
                    <a:pt x="76474" y="122648"/>
                    <a:pt x="76474" y="122869"/>
                  </a:cubicBezTo>
                  <a:lnTo>
                    <a:pt x="76474" y="123556"/>
                  </a:lnTo>
                  <a:cubicBezTo>
                    <a:pt x="76487" y="124010"/>
                    <a:pt x="76474" y="124464"/>
                    <a:pt x="76500" y="124918"/>
                  </a:cubicBezTo>
                  <a:lnTo>
                    <a:pt x="76590" y="126280"/>
                  </a:lnTo>
                  <a:cubicBezTo>
                    <a:pt x="76616" y="126734"/>
                    <a:pt x="76668" y="127175"/>
                    <a:pt x="76733" y="127616"/>
                  </a:cubicBezTo>
                  <a:lnTo>
                    <a:pt x="76811" y="128290"/>
                  </a:lnTo>
                  <a:cubicBezTo>
                    <a:pt x="76837" y="128511"/>
                    <a:pt x="76863" y="128744"/>
                    <a:pt x="76915" y="128952"/>
                  </a:cubicBezTo>
                  <a:cubicBezTo>
                    <a:pt x="77070" y="129834"/>
                    <a:pt x="77213" y="130729"/>
                    <a:pt x="77420" y="131585"/>
                  </a:cubicBezTo>
                  <a:lnTo>
                    <a:pt x="77576" y="132233"/>
                  </a:lnTo>
                  <a:lnTo>
                    <a:pt x="77641" y="132558"/>
                  </a:lnTo>
                  <a:lnTo>
                    <a:pt x="77732" y="132882"/>
                  </a:lnTo>
                  <a:lnTo>
                    <a:pt x="78082" y="134166"/>
                  </a:lnTo>
                  <a:lnTo>
                    <a:pt x="78173" y="134490"/>
                  </a:lnTo>
                  <a:lnTo>
                    <a:pt x="78277" y="134802"/>
                  </a:lnTo>
                  <a:lnTo>
                    <a:pt x="78471" y="135437"/>
                  </a:lnTo>
                  <a:cubicBezTo>
                    <a:pt x="78601" y="135852"/>
                    <a:pt x="78718" y="136267"/>
                    <a:pt x="78886" y="136682"/>
                  </a:cubicBezTo>
                  <a:lnTo>
                    <a:pt x="79327" y="137914"/>
                  </a:lnTo>
                  <a:cubicBezTo>
                    <a:pt x="79470" y="138316"/>
                    <a:pt x="79638" y="138732"/>
                    <a:pt x="79794" y="139134"/>
                  </a:cubicBezTo>
                  <a:cubicBezTo>
                    <a:pt x="80105" y="139951"/>
                    <a:pt x="80456" y="140742"/>
                    <a:pt x="80806" y="141533"/>
                  </a:cubicBezTo>
                  <a:cubicBezTo>
                    <a:pt x="80974" y="141935"/>
                    <a:pt x="81156" y="142311"/>
                    <a:pt x="81338" y="142700"/>
                  </a:cubicBezTo>
                  <a:cubicBezTo>
                    <a:pt x="81519" y="143090"/>
                    <a:pt x="81701" y="143492"/>
                    <a:pt x="81882" y="143868"/>
                  </a:cubicBezTo>
                  <a:cubicBezTo>
                    <a:pt x="82271" y="144646"/>
                    <a:pt x="82648" y="145398"/>
                    <a:pt x="83037" y="146164"/>
                  </a:cubicBezTo>
                  <a:cubicBezTo>
                    <a:pt x="83439" y="146929"/>
                    <a:pt x="83841" y="147668"/>
                    <a:pt x="84243" y="148420"/>
                  </a:cubicBezTo>
                  <a:cubicBezTo>
                    <a:pt x="85073" y="149886"/>
                    <a:pt x="85890" y="151339"/>
                    <a:pt x="86733" y="152779"/>
                  </a:cubicBezTo>
                  <a:cubicBezTo>
                    <a:pt x="88406" y="155645"/>
                    <a:pt x="90067" y="158447"/>
                    <a:pt x="91597" y="161274"/>
                  </a:cubicBezTo>
                  <a:cubicBezTo>
                    <a:pt x="92349" y="162675"/>
                    <a:pt x="93089" y="164089"/>
                    <a:pt x="93750" y="165502"/>
                  </a:cubicBezTo>
                  <a:cubicBezTo>
                    <a:pt x="94100" y="166216"/>
                    <a:pt x="94399" y="166929"/>
                    <a:pt x="94723" y="167643"/>
                  </a:cubicBezTo>
                  <a:lnTo>
                    <a:pt x="95177" y="168719"/>
                  </a:lnTo>
                  <a:lnTo>
                    <a:pt x="95397" y="169251"/>
                  </a:lnTo>
                  <a:cubicBezTo>
                    <a:pt x="95462" y="169433"/>
                    <a:pt x="95527" y="169614"/>
                    <a:pt x="95592" y="169796"/>
                  </a:cubicBezTo>
                  <a:lnTo>
                    <a:pt x="96007" y="170872"/>
                  </a:lnTo>
                  <a:lnTo>
                    <a:pt x="96357" y="171962"/>
                  </a:lnTo>
                  <a:lnTo>
                    <a:pt x="96539" y="172507"/>
                  </a:lnTo>
                  <a:lnTo>
                    <a:pt x="96707" y="173051"/>
                  </a:lnTo>
                  <a:lnTo>
                    <a:pt x="97019" y="174141"/>
                  </a:lnTo>
                  <a:cubicBezTo>
                    <a:pt x="97395" y="175568"/>
                    <a:pt x="97667" y="177020"/>
                    <a:pt x="97823" y="178486"/>
                  </a:cubicBezTo>
                  <a:cubicBezTo>
                    <a:pt x="97992" y="179939"/>
                    <a:pt x="98056" y="181391"/>
                    <a:pt x="98005" y="182857"/>
                  </a:cubicBezTo>
                  <a:cubicBezTo>
                    <a:pt x="97979" y="183583"/>
                    <a:pt x="97914" y="184310"/>
                    <a:pt x="97849" y="185023"/>
                  </a:cubicBezTo>
                  <a:cubicBezTo>
                    <a:pt x="97797" y="185373"/>
                    <a:pt x="97758" y="185736"/>
                    <a:pt x="97693" y="186087"/>
                  </a:cubicBezTo>
                  <a:lnTo>
                    <a:pt x="97615" y="186618"/>
                  </a:lnTo>
                  <a:lnTo>
                    <a:pt x="97512" y="187137"/>
                  </a:lnTo>
                  <a:cubicBezTo>
                    <a:pt x="97239" y="188512"/>
                    <a:pt x="96837" y="189848"/>
                    <a:pt x="96305" y="191145"/>
                  </a:cubicBezTo>
                  <a:cubicBezTo>
                    <a:pt x="95800" y="192403"/>
                    <a:pt x="95138" y="193583"/>
                    <a:pt x="94360" y="194686"/>
                  </a:cubicBezTo>
                  <a:cubicBezTo>
                    <a:pt x="92829" y="196852"/>
                    <a:pt x="90793" y="198486"/>
                    <a:pt x="88368" y="199641"/>
                  </a:cubicBezTo>
                  <a:cubicBezTo>
                    <a:pt x="84866" y="201340"/>
                    <a:pt x="80624" y="202066"/>
                    <a:pt x="76370" y="202235"/>
                  </a:cubicBezTo>
                  <a:cubicBezTo>
                    <a:pt x="75803" y="202255"/>
                    <a:pt x="75237" y="202266"/>
                    <a:pt x="74671" y="202266"/>
                  </a:cubicBezTo>
                  <a:cubicBezTo>
                    <a:pt x="73111" y="202266"/>
                    <a:pt x="71553" y="202185"/>
                    <a:pt x="70001" y="202014"/>
                  </a:cubicBezTo>
                  <a:cubicBezTo>
                    <a:pt x="67887" y="201781"/>
                    <a:pt x="65786" y="201405"/>
                    <a:pt x="63711" y="200886"/>
                  </a:cubicBezTo>
                  <a:cubicBezTo>
                    <a:pt x="59573" y="199835"/>
                    <a:pt x="55591" y="198214"/>
                    <a:pt x="51882" y="196074"/>
                  </a:cubicBezTo>
                  <a:cubicBezTo>
                    <a:pt x="50040" y="195010"/>
                    <a:pt x="48276" y="193817"/>
                    <a:pt x="46590" y="192507"/>
                  </a:cubicBezTo>
                  <a:cubicBezTo>
                    <a:pt x="44930" y="191184"/>
                    <a:pt x="43360" y="189757"/>
                    <a:pt x="41895" y="188214"/>
                  </a:cubicBezTo>
                  <a:cubicBezTo>
                    <a:pt x="36084" y="182053"/>
                    <a:pt x="32180" y="174063"/>
                    <a:pt x="30649" y="165645"/>
                  </a:cubicBezTo>
                  <a:cubicBezTo>
                    <a:pt x="30260" y="163544"/>
                    <a:pt x="30027" y="161417"/>
                    <a:pt x="29936" y="159290"/>
                  </a:cubicBezTo>
                  <a:cubicBezTo>
                    <a:pt x="29754" y="155022"/>
                    <a:pt x="30195" y="150755"/>
                    <a:pt x="31246" y="146618"/>
                  </a:cubicBezTo>
                  <a:cubicBezTo>
                    <a:pt x="31817" y="144503"/>
                    <a:pt x="32491" y="142428"/>
                    <a:pt x="33269" y="140379"/>
                  </a:cubicBezTo>
                  <a:cubicBezTo>
                    <a:pt x="34320" y="137499"/>
                    <a:pt x="35552" y="134581"/>
                    <a:pt x="36706" y="131494"/>
                  </a:cubicBezTo>
                  <a:cubicBezTo>
                    <a:pt x="37277" y="129964"/>
                    <a:pt x="37848" y="128394"/>
                    <a:pt x="38341" y="126773"/>
                  </a:cubicBezTo>
                  <a:lnTo>
                    <a:pt x="38704" y="125554"/>
                  </a:lnTo>
                  <a:cubicBezTo>
                    <a:pt x="38834" y="125152"/>
                    <a:pt x="38924" y="124736"/>
                    <a:pt x="39041" y="124334"/>
                  </a:cubicBezTo>
                  <a:cubicBezTo>
                    <a:pt x="39145" y="123919"/>
                    <a:pt x="39275" y="123517"/>
                    <a:pt x="39365" y="123102"/>
                  </a:cubicBezTo>
                  <a:lnTo>
                    <a:pt x="39664" y="121870"/>
                  </a:lnTo>
                  <a:cubicBezTo>
                    <a:pt x="40403" y="118550"/>
                    <a:pt x="40896" y="115190"/>
                    <a:pt x="41129" y="111792"/>
                  </a:cubicBezTo>
                  <a:cubicBezTo>
                    <a:pt x="41363" y="108407"/>
                    <a:pt x="41337" y="104996"/>
                    <a:pt x="41064" y="101610"/>
                  </a:cubicBezTo>
                  <a:cubicBezTo>
                    <a:pt x="40792" y="98225"/>
                    <a:pt x="40273" y="94853"/>
                    <a:pt x="39521" y="91545"/>
                  </a:cubicBezTo>
                  <a:cubicBezTo>
                    <a:pt x="38769" y="88238"/>
                    <a:pt x="37770" y="84995"/>
                    <a:pt x="36525" y="81830"/>
                  </a:cubicBezTo>
                  <a:cubicBezTo>
                    <a:pt x="36239" y="81039"/>
                    <a:pt x="35889" y="80274"/>
                    <a:pt x="35565" y="79496"/>
                  </a:cubicBezTo>
                  <a:cubicBezTo>
                    <a:pt x="35409" y="79094"/>
                    <a:pt x="35228" y="78717"/>
                    <a:pt x="35046" y="78328"/>
                  </a:cubicBezTo>
                  <a:cubicBezTo>
                    <a:pt x="34865" y="77952"/>
                    <a:pt x="34696" y="77563"/>
                    <a:pt x="34514" y="77187"/>
                  </a:cubicBezTo>
                  <a:lnTo>
                    <a:pt x="33957" y="76046"/>
                  </a:lnTo>
                  <a:lnTo>
                    <a:pt x="33671" y="75488"/>
                  </a:lnTo>
                  <a:lnTo>
                    <a:pt x="33373" y="74930"/>
                  </a:lnTo>
                  <a:lnTo>
                    <a:pt x="32776" y="73815"/>
                  </a:lnTo>
                  <a:cubicBezTo>
                    <a:pt x="32569" y="73438"/>
                    <a:pt x="32361" y="73075"/>
                    <a:pt x="32154" y="72712"/>
                  </a:cubicBezTo>
                  <a:cubicBezTo>
                    <a:pt x="31324" y="71246"/>
                    <a:pt x="30403" y="69833"/>
                    <a:pt x="29469" y="68445"/>
                  </a:cubicBezTo>
                  <a:lnTo>
                    <a:pt x="28743" y="67420"/>
                  </a:lnTo>
                  <a:cubicBezTo>
                    <a:pt x="28496" y="67070"/>
                    <a:pt x="28263" y="66720"/>
                    <a:pt x="28003" y="66396"/>
                  </a:cubicBezTo>
                  <a:cubicBezTo>
                    <a:pt x="27497" y="65734"/>
                    <a:pt x="26992" y="65060"/>
                    <a:pt x="26460" y="64424"/>
                  </a:cubicBezTo>
                  <a:cubicBezTo>
                    <a:pt x="24384" y="61830"/>
                    <a:pt x="22179" y="59469"/>
                    <a:pt x="20065" y="57187"/>
                  </a:cubicBezTo>
                  <a:cubicBezTo>
                    <a:pt x="17951" y="54891"/>
                    <a:pt x="15889" y="52660"/>
                    <a:pt x="14047" y="50390"/>
                  </a:cubicBezTo>
                  <a:cubicBezTo>
                    <a:pt x="13113" y="49262"/>
                    <a:pt x="12270" y="48107"/>
                    <a:pt x="11453" y="46953"/>
                  </a:cubicBezTo>
                  <a:lnTo>
                    <a:pt x="10869" y="46071"/>
                  </a:lnTo>
                  <a:cubicBezTo>
                    <a:pt x="10766" y="45928"/>
                    <a:pt x="10675" y="45786"/>
                    <a:pt x="10584" y="45630"/>
                  </a:cubicBezTo>
                  <a:lnTo>
                    <a:pt x="10312" y="45189"/>
                  </a:lnTo>
                  <a:cubicBezTo>
                    <a:pt x="9935" y="44592"/>
                    <a:pt x="9611" y="43996"/>
                    <a:pt x="9287" y="43399"/>
                  </a:cubicBezTo>
                  <a:cubicBezTo>
                    <a:pt x="8029" y="41012"/>
                    <a:pt x="7108" y="38496"/>
                    <a:pt x="6667" y="36006"/>
                  </a:cubicBezTo>
                  <a:cubicBezTo>
                    <a:pt x="6446" y="34787"/>
                    <a:pt x="6356" y="33554"/>
                    <a:pt x="6395" y="32322"/>
                  </a:cubicBezTo>
                  <a:cubicBezTo>
                    <a:pt x="6420" y="31142"/>
                    <a:pt x="6602" y="29962"/>
                    <a:pt x="6900" y="28820"/>
                  </a:cubicBezTo>
                  <a:cubicBezTo>
                    <a:pt x="7523" y="26563"/>
                    <a:pt x="8690" y="24371"/>
                    <a:pt x="10156" y="22361"/>
                  </a:cubicBezTo>
                  <a:cubicBezTo>
                    <a:pt x="10338" y="22102"/>
                    <a:pt x="10519" y="21855"/>
                    <a:pt x="10714" y="21609"/>
                  </a:cubicBezTo>
                  <a:lnTo>
                    <a:pt x="11323" y="20818"/>
                  </a:lnTo>
                  <a:cubicBezTo>
                    <a:pt x="11764" y="20260"/>
                    <a:pt x="12192" y="19715"/>
                    <a:pt x="12620" y="19157"/>
                  </a:cubicBezTo>
                  <a:lnTo>
                    <a:pt x="15111" y="15902"/>
                  </a:lnTo>
                  <a:cubicBezTo>
                    <a:pt x="16719" y="13788"/>
                    <a:pt x="18288" y="11738"/>
                    <a:pt x="19897" y="9974"/>
                  </a:cubicBezTo>
                  <a:cubicBezTo>
                    <a:pt x="20558" y="9248"/>
                    <a:pt x="21259" y="8548"/>
                    <a:pt x="21985" y="7899"/>
                  </a:cubicBezTo>
                  <a:cubicBezTo>
                    <a:pt x="22608" y="7328"/>
                    <a:pt x="23282" y="6822"/>
                    <a:pt x="23995" y="6356"/>
                  </a:cubicBezTo>
                  <a:cubicBezTo>
                    <a:pt x="25124" y="5616"/>
                    <a:pt x="26395" y="5084"/>
                    <a:pt x="27718" y="4799"/>
                  </a:cubicBezTo>
                  <a:cubicBezTo>
                    <a:pt x="27874" y="4760"/>
                    <a:pt x="28016" y="4747"/>
                    <a:pt x="28159" y="4721"/>
                  </a:cubicBezTo>
                  <a:lnTo>
                    <a:pt x="28600" y="4643"/>
                  </a:lnTo>
                  <a:lnTo>
                    <a:pt x="29443" y="4566"/>
                  </a:lnTo>
                  <a:cubicBezTo>
                    <a:pt x="29728" y="4553"/>
                    <a:pt x="29988" y="4540"/>
                    <a:pt x="30260" y="4527"/>
                  </a:cubicBezTo>
                  <a:lnTo>
                    <a:pt x="31038" y="4540"/>
                  </a:lnTo>
                  <a:cubicBezTo>
                    <a:pt x="31920" y="4579"/>
                    <a:pt x="32802" y="4669"/>
                    <a:pt x="33671" y="4812"/>
                  </a:cubicBezTo>
                  <a:cubicBezTo>
                    <a:pt x="34411" y="4916"/>
                    <a:pt x="35007" y="5045"/>
                    <a:pt x="35461" y="5097"/>
                  </a:cubicBezTo>
                  <a:lnTo>
                    <a:pt x="35630" y="5123"/>
                  </a:lnTo>
                  <a:lnTo>
                    <a:pt x="35785" y="5149"/>
                  </a:lnTo>
                  <a:cubicBezTo>
                    <a:pt x="35889" y="5162"/>
                    <a:pt x="35993" y="5175"/>
                    <a:pt x="36071" y="5175"/>
                  </a:cubicBezTo>
                  <a:cubicBezTo>
                    <a:pt x="36136" y="5182"/>
                    <a:pt x="36201" y="5185"/>
                    <a:pt x="36265" y="5185"/>
                  </a:cubicBezTo>
                  <a:cubicBezTo>
                    <a:pt x="36330" y="5185"/>
                    <a:pt x="36395" y="5182"/>
                    <a:pt x="36460" y="5175"/>
                  </a:cubicBezTo>
                  <a:cubicBezTo>
                    <a:pt x="36836" y="5136"/>
                    <a:pt x="36616" y="4890"/>
                    <a:pt x="35863" y="4449"/>
                  </a:cubicBezTo>
                  <a:cubicBezTo>
                    <a:pt x="34657" y="3800"/>
                    <a:pt x="33386" y="3307"/>
                    <a:pt x="32050" y="2996"/>
                  </a:cubicBezTo>
                  <a:cubicBezTo>
                    <a:pt x="31829" y="2944"/>
                    <a:pt x="31596" y="2879"/>
                    <a:pt x="31350" y="2828"/>
                  </a:cubicBezTo>
                  <a:lnTo>
                    <a:pt x="30597" y="2711"/>
                  </a:lnTo>
                  <a:cubicBezTo>
                    <a:pt x="30325" y="2659"/>
                    <a:pt x="30066" y="2646"/>
                    <a:pt x="29780" y="2620"/>
                  </a:cubicBezTo>
                  <a:lnTo>
                    <a:pt x="29352" y="2581"/>
                  </a:lnTo>
                  <a:lnTo>
                    <a:pt x="28924" y="2568"/>
                  </a:lnTo>
                  <a:cubicBezTo>
                    <a:pt x="28809" y="2565"/>
                    <a:pt x="28694" y="2563"/>
                    <a:pt x="28579" y="2563"/>
                  </a:cubicBezTo>
                  <a:cubicBezTo>
                    <a:pt x="27400" y="2563"/>
                    <a:pt x="26233" y="2744"/>
                    <a:pt x="25098" y="3087"/>
                  </a:cubicBezTo>
                  <a:cubicBezTo>
                    <a:pt x="23736" y="3476"/>
                    <a:pt x="22335" y="4202"/>
                    <a:pt x="20960" y="5162"/>
                  </a:cubicBezTo>
                  <a:cubicBezTo>
                    <a:pt x="20792" y="5266"/>
                    <a:pt x="20623" y="5409"/>
                    <a:pt x="20454" y="5538"/>
                  </a:cubicBezTo>
                  <a:cubicBezTo>
                    <a:pt x="20286" y="5668"/>
                    <a:pt x="20104" y="5785"/>
                    <a:pt x="19949" y="5927"/>
                  </a:cubicBezTo>
                  <a:cubicBezTo>
                    <a:pt x="19611" y="6200"/>
                    <a:pt x="19261" y="6485"/>
                    <a:pt x="18937" y="6784"/>
                  </a:cubicBezTo>
                  <a:cubicBezTo>
                    <a:pt x="18262" y="7393"/>
                    <a:pt x="17601" y="8042"/>
                    <a:pt x="16939" y="8729"/>
                  </a:cubicBezTo>
                  <a:cubicBezTo>
                    <a:pt x="14293" y="11505"/>
                    <a:pt x="11712" y="14890"/>
                    <a:pt x="8755" y="18418"/>
                  </a:cubicBezTo>
                  <a:lnTo>
                    <a:pt x="8301" y="18042"/>
                  </a:lnTo>
                  <a:cubicBezTo>
                    <a:pt x="9754" y="16278"/>
                    <a:pt x="11025" y="14631"/>
                    <a:pt x="12192" y="13139"/>
                  </a:cubicBezTo>
                  <a:cubicBezTo>
                    <a:pt x="13360" y="11647"/>
                    <a:pt x="14423" y="10311"/>
                    <a:pt x="15409" y="9144"/>
                  </a:cubicBezTo>
                  <a:cubicBezTo>
                    <a:pt x="17393" y="6796"/>
                    <a:pt x="19106" y="5123"/>
                    <a:pt x="20558" y="3982"/>
                  </a:cubicBezTo>
                  <a:cubicBezTo>
                    <a:pt x="21609" y="3152"/>
                    <a:pt x="22737" y="2425"/>
                    <a:pt x="23918" y="1816"/>
                  </a:cubicBezTo>
                  <a:cubicBezTo>
                    <a:pt x="24294" y="1595"/>
                    <a:pt x="24592" y="1466"/>
                    <a:pt x="24812" y="1336"/>
                  </a:cubicBezTo>
                  <a:cubicBezTo>
                    <a:pt x="24955" y="1258"/>
                    <a:pt x="25085" y="1167"/>
                    <a:pt x="25202" y="1051"/>
                  </a:cubicBezTo>
                  <a:cubicBezTo>
                    <a:pt x="25318" y="921"/>
                    <a:pt x="25176" y="830"/>
                    <a:pt x="24916" y="791"/>
                  </a:cubicBezTo>
                  <a:cubicBezTo>
                    <a:pt x="24657" y="752"/>
                    <a:pt x="24294" y="752"/>
                    <a:pt x="23982" y="752"/>
                  </a:cubicBezTo>
                  <a:cubicBezTo>
                    <a:pt x="23658" y="739"/>
                    <a:pt x="23412" y="726"/>
                    <a:pt x="23373" y="623"/>
                  </a:cubicBezTo>
                  <a:cubicBezTo>
                    <a:pt x="23360" y="571"/>
                    <a:pt x="23399" y="506"/>
                    <a:pt x="23515" y="389"/>
                  </a:cubicBezTo>
                  <a:cubicBezTo>
                    <a:pt x="23593" y="324"/>
                    <a:pt x="23671" y="272"/>
                    <a:pt x="23762" y="220"/>
                  </a:cubicBezTo>
                  <a:cubicBezTo>
                    <a:pt x="23866" y="156"/>
                    <a:pt x="23982" y="78"/>
                    <a:pt x="2415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36"/>
          <p:cNvSpPr txBox="1">
            <a:spLocks noGrp="1"/>
          </p:cNvSpPr>
          <p:nvPr>
            <p:ph type="title" idx="4"/>
          </p:nvPr>
        </p:nvSpPr>
        <p:spPr>
          <a:xfrm>
            <a:off x="608860" y="2123400"/>
            <a:ext cx="26754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dirty="0"/>
              <a:t>Input/ Output</a:t>
            </a:r>
            <a:endParaRPr dirty="0">
              <a:solidFill>
                <a:srgbClr val="FAE1C8"/>
              </a:solidFill>
            </a:endParaRPr>
          </a:p>
        </p:txBody>
      </p:sp>
      <p:sp>
        <p:nvSpPr>
          <p:cNvPr id="1127" name="Google Shape;1127;p36"/>
          <p:cNvSpPr txBox="1">
            <a:spLocks noGrp="1"/>
          </p:cNvSpPr>
          <p:nvPr>
            <p:ph type="ctrTitle"/>
          </p:nvPr>
        </p:nvSpPr>
        <p:spPr>
          <a:xfrm flipH="1">
            <a:off x="5213413" y="697076"/>
            <a:ext cx="31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Input</a:t>
            </a:r>
            <a:endParaRPr dirty="0"/>
          </a:p>
        </p:txBody>
      </p:sp>
      <p:sp>
        <p:nvSpPr>
          <p:cNvPr id="1128" name="Google Shape;1128;p36"/>
          <p:cNvSpPr txBox="1">
            <a:spLocks noGrp="1"/>
          </p:cNvSpPr>
          <p:nvPr>
            <p:ph type="subTitle" idx="1"/>
          </p:nvPr>
        </p:nvSpPr>
        <p:spPr>
          <a:xfrm flipH="1">
            <a:off x="5210375" y="1177588"/>
            <a:ext cx="3078600" cy="945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Decorador que sirve para el paso de variables entre componentes</a:t>
            </a:r>
            <a:endParaRPr dirty="0"/>
          </a:p>
        </p:txBody>
      </p:sp>
      <p:sp>
        <p:nvSpPr>
          <p:cNvPr id="1129" name="Google Shape;1129;p36"/>
          <p:cNvSpPr txBox="1">
            <a:spLocks noGrp="1"/>
          </p:cNvSpPr>
          <p:nvPr>
            <p:ph type="ctrTitle" idx="2"/>
          </p:nvPr>
        </p:nvSpPr>
        <p:spPr>
          <a:xfrm flipH="1">
            <a:off x="5213425" y="2773526"/>
            <a:ext cx="31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Output</a:t>
            </a:r>
            <a:endParaRPr dirty="0"/>
          </a:p>
        </p:txBody>
      </p:sp>
      <p:sp>
        <p:nvSpPr>
          <p:cNvPr id="1130" name="Google Shape;1130;p36"/>
          <p:cNvSpPr txBox="1">
            <a:spLocks noGrp="1"/>
          </p:cNvSpPr>
          <p:nvPr>
            <p:ph type="subTitle" idx="3"/>
          </p:nvPr>
        </p:nvSpPr>
        <p:spPr>
          <a:xfrm flipH="1">
            <a:off x="5210366" y="3254038"/>
            <a:ext cx="3078600" cy="921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Decorador que sirve para registrar y escuchar eventos de un componente</a:t>
            </a:r>
            <a:endParaRPr dirty="0"/>
          </a:p>
        </p:txBody>
      </p:sp>
      <p:sp>
        <p:nvSpPr>
          <p:cNvPr id="1131" name="Google Shape;1131;p36"/>
          <p:cNvSpPr/>
          <p:nvPr/>
        </p:nvSpPr>
        <p:spPr>
          <a:xfrm>
            <a:off x="4399550" y="1272400"/>
            <a:ext cx="508200" cy="508200"/>
          </a:xfrm>
          <a:prstGeom prst="ellipse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36"/>
          <p:cNvSpPr/>
          <p:nvPr/>
        </p:nvSpPr>
        <p:spPr>
          <a:xfrm>
            <a:off x="4399550" y="3348703"/>
            <a:ext cx="508200" cy="508200"/>
          </a:xfrm>
          <a:prstGeom prst="ellipse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3" name="Google Shape;1133;p36"/>
          <p:cNvGrpSpPr/>
          <p:nvPr/>
        </p:nvGrpSpPr>
        <p:grpSpPr>
          <a:xfrm>
            <a:off x="4537834" y="1410848"/>
            <a:ext cx="231619" cy="231320"/>
            <a:chOff x="5053900" y="2021500"/>
            <a:chExt cx="483750" cy="483125"/>
          </a:xfrm>
        </p:grpSpPr>
        <p:sp>
          <p:nvSpPr>
            <p:cNvPr id="1134" name="Google Shape;1134;p36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135" name="Google Shape;1135;p36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136" name="Google Shape;1136;p36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137" name="Google Shape;1137;p36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138" name="Google Shape;1138;p36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139" name="Google Shape;1139;p36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140" name="Google Shape;1140;p36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54" name="Google Shape;1133;p36">
            <a:extLst>
              <a:ext uri="{FF2B5EF4-FFF2-40B4-BE49-F238E27FC236}">
                <a16:creationId xmlns:a16="http://schemas.microsoft.com/office/drawing/2014/main" id="{A766F096-D62A-45FA-AD7F-162CD012D7CF}"/>
              </a:ext>
            </a:extLst>
          </p:cNvPr>
          <p:cNvGrpSpPr/>
          <p:nvPr/>
        </p:nvGrpSpPr>
        <p:grpSpPr>
          <a:xfrm>
            <a:off x="4545476" y="3487143"/>
            <a:ext cx="231619" cy="231320"/>
            <a:chOff x="5053900" y="2021500"/>
            <a:chExt cx="483750" cy="483125"/>
          </a:xfrm>
        </p:grpSpPr>
        <p:sp>
          <p:nvSpPr>
            <p:cNvPr id="55" name="Google Shape;1134;p36">
              <a:extLst>
                <a:ext uri="{FF2B5EF4-FFF2-40B4-BE49-F238E27FC236}">
                  <a16:creationId xmlns:a16="http://schemas.microsoft.com/office/drawing/2014/main" id="{0FEABD99-4DB9-4AAE-8859-A41F7CB8E946}"/>
                </a:ext>
              </a:extLst>
            </p:cNvPr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6" name="Google Shape;1135;p36">
              <a:extLst>
                <a:ext uri="{FF2B5EF4-FFF2-40B4-BE49-F238E27FC236}">
                  <a16:creationId xmlns:a16="http://schemas.microsoft.com/office/drawing/2014/main" id="{CB039206-22C6-4D37-A867-3894D60B0ED6}"/>
                </a:ext>
              </a:extLst>
            </p:cNvPr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7" name="Google Shape;1136;p36">
              <a:extLst>
                <a:ext uri="{FF2B5EF4-FFF2-40B4-BE49-F238E27FC236}">
                  <a16:creationId xmlns:a16="http://schemas.microsoft.com/office/drawing/2014/main" id="{46093AE4-3C93-48B6-8CAD-DB520C2D7B22}"/>
                </a:ext>
              </a:extLst>
            </p:cNvPr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8" name="Google Shape;1137;p36">
              <a:extLst>
                <a:ext uri="{FF2B5EF4-FFF2-40B4-BE49-F238E27FC236}">
                  <a16:creationId xmlns:a16="http://schemas.microsoft.com/office/drawing/2014/main" id="{6C6D70D4-D9CC-4FB1-B941-BCBAECAD10B1}"/>
                </a:ext>
              </a:extLst>
            </p:cNvPr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9" name="Google Shape;1138;p36">
              <a:extLst>
                <a:ext uri="{FF2B5EF4-FFF2-40B4-BE49-F238E27FC236}">
                  <a16:creationId xmlns:a16="http://schemas.microsoft.com/office/drawing/2014/main" id="{9BFA16D2-2F13-4E12-B46C-87B2040C6DF9}"/>
                </a:ext>
              </a:extLst>
            </p:cNvPr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60" name="Google Shape;1139;p36">
              <a:extLst>
                <a:ext uri="{FF2B5EF4-FFF2-40B4-BE49-F238E27FC236}">
                  <a16:creationId xmlns:a16="http://schemas.microsoft.com/office/drawing/2014/main" id="{D6422774-D499-4833-865C-29587BA4A0E4}"/>
                </a:ext>
              </a:extLst>
            </p:cNvPr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61" name="Google Shape;1140;p36">
              <a:extLst>
                <a:ext uri="{FF2B5EF4-FFF2-40B4-BE49-F238E27FC236}">
                  <a16:creationId xmlns:a16="http://schemas.microsoft.com/office/drawing/2014/main" id="{B9F027ED-6718-4FDF-A9BC-60A57EFF332D}"/>
                </a:ext>
              </a:extLst>
            </p:cNvPr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62" name="Google Shape;1141;p36">
              <a:extLst>
                <a:ext uri="{FF2B5EF4-FFF2-40B4-BE49-F238E27FC236}">
                  <a16:creationId xmlns:a16="http://schemas.microsoft.com/office/drawing/2014/main" id="{2C1DAEB9-1CCB-4022-8D13-CB134329D84F}"/>
                </a:ext>
              </a:extLst>
            </p:cNvPr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776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6887695" y="518862"/>
            <a:ext cx="1886689" cy="5152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ES" dirty="0">
                <a:solidFill>
                  <a:srgbClr val="541C1D"/>
                </a:solidFill>
              </a:rPr>
              <a:t>Input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C6AB5BC7-0BCB-43BD-9FC3-5BCBF63BC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28" y="1353508"/>
            <a:ext cx="3799906" cy="234551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928B44A-3986-4E65-B13E-6703FF86E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77" y="3781537"/>
            <a:ext cx="7240010" cy="131463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34D9325-B8A9-4547-9EB2-88B64C73E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852" y="197671"/>
            <a:ext cx="4143953" cy="7430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303CA44-BE67-4DCF-8A5D-9804853FA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0014" y="1187679"/>
            <a:ext cx="4341759" cy="2490367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40830E4-DAB9-4931-BBDD-1F42183C01CE}"/>
              </a:ext>
            </a:extLst>
          </p:cNvPr>
          <p:cNvCxnSpPr/>
          <p:nvPr/>
        </p:nvCxnSpPr>
        <p:spPr>
          <a:xfrm flipH="1">
            <a:off x="760243" y="664450"/>
            <a:ext cx="4321711" cy="22721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406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824518" y="178284"/>
            <a:ext cx="1028554" cy="5152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ES" dirty="0">
                <a:solidFill>
                  <a:srgbClr val="541C1D"/>
                </a:solidFill>
              </a:rPr>
              <a:t>Output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F2C0277A-3738-49F6-8116-6A36CB08D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46" y="2253099"/>
            <a:ext cx="4229591" cy="236673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0B59E01-10F8-40A0-983A-6EAB891FB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427" y="3400290"/>
            <a:ext cx="3362794" cy="11145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2CC4F41-54B4-458D-81A7-CF72458AC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061" y="4695501"/>
            <a:ext cx="7716327" cy="3238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F72751-DCDF-4293-9B61-927750DE5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885" y="127045"/>
            <a:ext cx="7506748" cy="130510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434FD2E-4B92-42CE-874E-8716BB4E1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9283" y="1523178"/>
            <a:ext cx="3243034" cy="182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46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2035000"/>
            <a:ext cx="5598000" cy="3135000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234100" y="2403800"/>
            <a:ext cx="4675800" cy="2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Angular por defecto pone la detección de cambios como : </a:t>
            </a:r>
            <a:r>
              <a:rPr lang="es-ES" dirty="0" err="1"/>
              <a:t>ChangeDetectionStrategy.Default</a:t>
            </a: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Para aplicaciones grandes es conveniente optimizar la detección de cambios con la estrategia </a:t>
            </a:r>
            <a:r>
              <a:rPr lang="es-ES" dirty="0" err="1"/>
              <a:t>ChangeDetectionStrategy.OnPush</a:t>
            </a: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Esto tiene algunos inconvenientes:</a:t>
            </a:r>
          </a:p>
          <a:p>
            <a:pPr marL="628650" lvl="1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Si un componente tiene esta estrategia y se pasan datos por @Input y su padre cambia propiedades del objeto no se enterará</a:t>
            </a:r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Detección de cambios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6485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286609" y="178284"/>
            <a:ext cx="1566463" cy="5152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ES" dirty="0">
                <a:solidFill>
                  <a:srgbClr val="541C1D"/>
                </a:solidFill>
              </a:rPr>
              <a:t>View </a:t>
            </a:r>
            <a:r>
              <a:rPr lang="es-ES" dirty="0" err="1">
                <a:solidFill>
                  <a:srgbClr val="541C1D"/>
                </a:solidFill>
              </a:rPr>
              <a:t>Proyection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61D4209F-E2E2-4F0A-860E-41B6B5478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27" y="47055"/>
            <a:ext cx="7185107" cy="159467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32E5055-668B-4EB5-BCB8-414C90ECA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146" y="1654145"/>
            <a:ext cx="5815188" cy="20002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57A7543-A29E-4628-9E69-F99E55191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815" y="3687619"/>
            <a:ext cx="7020905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93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2035000"/>
            <a:ext cx="5598000" cy="3135000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234100" y="2403800"/>
            <a:ext cx="4675800" cy="2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Angular por defecto pone la detección de cambios como : </a:t>
            </a:r>
            <a:r>
              <a:rPr lang="es-ES" dirty="0" err="1"/>
              <a:t>ChangeDetectionStrategy.Default</a:t>
            </a: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Para aplicaciones grandes es conveniente optimizar la detección de cambios con la estrategia </a:t>
            </a:r>
            <a:r>
              <a:rPr lang="es-ES" dirty="0" err="1"/>
              <a:t>ChangeDetectionStrategy.OnPush</a:t>
            </a: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Esto tiene algunos inconvenientes:</a:t>
            </a:r>
          </a:p>
          <a:p>
            <a:pPr marL="628650" lvl="1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Si un componente tiene esta estrategia y se pasan datos por @Input y su padre cambia propiedades del objeto no se enterará</a:t>
            </a:r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View 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5135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34"/>
          <p:cNvGrpSpPr/>
          <p:nvPr/>
        </p:nvGrpSpPr>
        <p:grpSpPr>
          <a:xfrm flipH="1">
            <a:off x="-257018" y="2362075"/>
            <a:ext cx="1425315" cy="3241658"/>
            <a:chOff x="2650500" y="238500"/>
            <a:chExt cx="2300750" cy="5232700"/>
          </a:xfrm>
        </p:grpSpPr>
        <p:sp>
          <p:nvSpPr>
            <p:cNvPr id="940" name="Google Shape;940;p34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" name="Google Shape;943;p34"/>
          <p:cNvSpPr/>
          <p:nvPr/>
        </p:nvSpPr>
        <p:spPr>
          <a:xfrm rot="7701277">
            <a:off x="2176416" y="2723793"/>
            <a:ext cx="2363108" cy="1874176"/>
          </a:xfrm>
          <a:custGeom>
            <a:avLst/>
            <a:gdLst/>
            <a:ahLst/>
            <a:cxnLst/>
            <a:rect l="l" t="t" r="r" b="b"/>
            <a:pathLst>
              <a:path w="259995" h="198239" extrusionOk="0">
                <a:moveTo>
                  <a:pt x="147129" y="1"/>
                </a:moveTo>
                <a:cubicBezTo>
                  <a:pt x="143947" y="1"/>
                  <a:pt x="140625" y="286"/>
                  <a:pt x="137109" y="907"/>
                </a:cubicBezTo>
                <a:cubicBezTo>
                  <a:pt x="125000" y="3047"/>
                  <a:pt x="113100" y="10928"/>
                  <a:pt x="109969" y="22802"/>
                </a:cubicBezTo>
                <a:cubicBezTo>
                  <a:pt x="106368" y="36450"/>
                  <a:pt x="114927" y="50307"/>
                  <a:pt x="115292" y="64425"/>
                </a:cubicBezTo>
                <a:cubicBezTo>
                  <a:pt x="115658" y="78308"/>
                  <a:pt x="107229" y="92034"/>
                  <a:pt x="94651" y="97984"/>
                </a:cubicBezTo>
                <a:cubicBezTo>
                  <a:pt x="86724" y="101745"/>
                  <a:pt x="78002" y="102424"/>
                  <a:pt x="69128" y="102424"/>
                </a:cubicBezTo>
                <a:cubicBezTo>
                  <a:pt x="64116" y="102424"/>
                  <a:pt x="59057" y="102208"/>
                  <a:pt x="54065" y="102208"/>
                </a:cubicBezTo>
                <a:cubicBezTo>
                  <a:pt x="53055" y="102208"/>
                  <a:pt x="52048" y="102216"/>
                  <a:pt x="51044" y="102238"/>
                </a:cubicBezTo>
                <a:cubicBezTo>
                  <a:pt x="38858" y="102499"/>
                  <a:pt x="26253" y="104899"/>
                  <a:pt x="16363" y="112050"/>
                </a:cubicBezTo>
                <a:cubicBezTo>
                  <a:pt x="6473" y="119226"/>
                  <a:pt x="1" y="132013"/>
                  <a:pt x="2950" y="143861"/>
                </a:cubicBezTo>
                <a:cubicBezTo>
                  <a:pt x="5559" y="154456"/>
                  <a:pt x="14719" y="162076"/>
                  <a:pt x="23852" y="168078"/>
                </a:cubicBezTo>
                <a:cubicBezTo>
                  <a:pt x="54080" y="187899"/>
                  <a:pt x="90249" y="198239"/>
                  <a:pt x="126362" y="198239"/>
                </a:cubicBezTo>
                <a:cubicBezTo>
                  <a:pt x="144404" y="198239"/>
                  <a:pt x="162431" y="195658"/>
                  <a:pt x="179697" y="190390"/>
                </a:cubicBezTo>
                <a:cubicBezTo>
                  <a:pt x="199399" y="184388"/>
                  <a:pt x="218319" y="174863"/>
                  <a:pt x="233115" y="160510"/>
                </a:cubicBezTo>
                <a:cubicBezTo>
                  <a:pt x="247912" y="146157"/>
                  <a:pt x="258193" y="126637"/>
                  <a:pt x="259055" y="106074"/>
                </a:cubicBezTo>
                <a:cubicBezTo>
                  <a:pt x="259994" y="82901"/>
                  <a:pt x="248929" y="60354"/>
                  <a:pt x="232750" y="43731"/>
                </a:cubicBezTo>
                <a:cubicBezTo>
                  <a:pt x="218893" y="29508"/>
                  <a:pt x="202113" y="20479"/>
                  <a:pt x="184603" y="11659"/>
                </a:cubicBezTo>
                <a:cubicBezTo>
                  <a:pt x="171842" y="5246"/>
                  <a:pt x="160779" y="1"/>
                  <a:pt x="147129" y="1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4" name="Google Shape;944;p34"/>
          <p:cNvGrpSpPr/>
          <p:nvPr/>
        </p:nvGrpSpPr>
        <p:grpSpPr>
          <a:xfrm rot="4341138" flipH="1">
            <a:off x="-1678078" y="-777857"/>
            <a:ext cx="4147842" cy="3210269"/>
            <a:chOff x="434475" y="237850"/>
            <a:chExt cx="6749725" cy="5224025"/>
          </a:xfrm>
        </p:grpSpPr>
        <p:sp>
          <p:nvSpPr>
            <p:cNvPr id="945" name="Google Shape;945;p34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34"/>
          <p:cNvGrpSpPr/>
          <p:nvPr/>
        </p:nvGrpSpPr>
        <p:grpSpPr>
          <a:xfrm>
            <a:off x="3605463" y="2331113"/>
            <a:ext cx="7186900" cy="4132775"/>
            <a:chOff x="235075" y="777725"/>
            <a:chExt cx="7186900" cy="4132775"/>
          </a:xfrm>
        </p:grpSpPr>
        <p:sp>
          <p:nvSpPr>
            <p:cNvPr id="948" name="Google Shape;948;p34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34"/>
          <p:cNvSpPr/>
          <p:nvPr/>
        </p:nvSpPr>
        <p:spPr>
          <a:xfrm>
            <a:off x="3015900" y="1015650"/>
            <a:ext cx="3112200" cy="3112200"/>
          </a:xfrm>
          <a:prstGeom prst="rect">
            <a:avLst/>
          </a:pr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4"/>
          <p:cNvSpPr txBox="1">
            <a:spLocks noGrp="1"/>
          </p:cNvSpPr>
          <p:nvPr>
            <p:ph type="ctrTitle"/>
          </p:nvPr>
        </p:nvSpPr>
        <p:spPr>
          <a:xfrm>
            <a:off x="3059511" y="2740313"/>
            <a:ext cx="295699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2000" dirty="0"/>
              <a:t>Ciclo de vida del componente</a:t>
            </a:r>
          </a:p>
        </p:txBody>
      </p:sp>
      <p:sp>
        <p:nvSpPr>
          <p:cNvPr id="952" name="Google Shape;952;p34"/>
          <p:cNvSpPr txBox="1">
            <a:spLocks noGrp="1"/>
          </p:cNvSpPr>
          <p:nvPr>
            <p:ph type="subTitle" idx="1"/>
          </p:nvPr>
        </p:nvSpPr>
        <p:spPr>
          <a:xfrm>
            <a:off x="3605463" y="3327828"/>
            <a:ext cx="1957200" cy="7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s-ES" dirty="0"/>
              <a:t>Interface y funciones</a:t>
            </a:r>
          </a:p>
        </p:txBody>
      </p:sp>
      <p:sp>
        <p:nvSpPr>
          <p:cNvPr id="953" name="Google Shape;953;p34"/>
          <p:cNvSpPr txBox="1">
            <a:spLocks noGrp="1"/>
          </p:cNvSpPr>
          <p:nvPr>
            <p:ph type="title" idx="2"/>
          </p:nvPr>
        </p:nvSpPr>
        <p:spPr>
          <a:xfrm>
            <a:off x="3732762" y="153722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grpSp>
        <p:nvGrpSpPr>
          <p:cNvPr id="954" name="Google Shape;954;p34"/>
          <p:cNvGrpSpPr/>
          <p:nvPr/>
        </p:nvGrpSpPr>
        <p:grpSpPr>
          <a:xfrm rot="1195466">
            <a:off x="920701" y="612970"/>
            <a:ext cx="2763315" cy="771207"/>
            <a:chOff x="234200" y="2027925"/>
            <a:chExt cx="6760111" cy="1887098"/>
          </a:xfrm>
        </p:grpSpPr>
        <p:sp>
          <p:nvSpPr>
            <p:cNvPr id="955" name="Google Shape;955;p34"/>
            <p:cNvSpPr/>
            <p:nvPr/>
          </p:nvSpPr>
          <p:spPr>
            <a:xfrm>
              <a:off x="234200" y="3510875"/>
              <a:ext cx="311250" cy="154150"/>
            </a:xfrm>
            <a:custGeom>
              <a:avLst/>
              <a:gdLst/>
              <a:ahLst/>
              <a:cxnLst/>
              <a:rect l="l" t="t" r="r" b="b"/>
              <a:pathLst>
                <a:path w="12450" h="6166" extrusionOk="0">
                  <a:moveTo>
                    <a:pt x="5093" y="0"/>
                  </a:moveTo>
                  <a:cubicBezTo>
                    <a:pt x="4118" y="0"/>
                    <a:pt x="1659" y="898"/>
                    <a:pt x="879" y="1542"/>
                  </a:cubicBezTo>
                  <a:cubicBezTo>
                    <a:pt x="235" y="2049"/>
                    <a:pt x="1" y="2927"/>
                    <a:pt x="294" y="3708"/>
                  </a:cubicBezTo>
                  <a:cubicBezTo>
                    <a:pt x="918" y="5190"/>
                    <a:pt x="3025" y="6166"/>
                    <a:pt x="5562" y="6166"/>
                  </a:cubicBezTo>
                  <a:cubicBezTo>
                    <a:pt x="10108" y="6166"/>
                    <a:pt x="12449" y="3044"/>
                    <a:pt x="9328" y="1152"/>
                  </a:cubicBezTo>
                  <a:cubicBezTo>
                    <a:pt x="8391" y="566"/>
                    <a:pt x="6303" y="0"/>
                    <a:pt x="509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706400" y="2918875"/>
              <a:ext cx="577575" cy="299350"/>
            </a:xfrm>
            <a:custGeom>
              <a:avLst/>
              <a:gdLst/>
              <a:ahLst/>
              <a:cxnLst/>
              <a:rect l="l" t="t" r="r" b="b"/>
              <a:pathLst>
                <a:path w="23103" h="11974" extrusionOk="0">
                  <a:moveTo>
                    <a:pt x="10467" y="0"/>
                  </a:moveTo>
                  <a:cubicBezTo>
                    <a:pt x="8998" y="0"/>
                    <a:pt x="7527" y="176"/>
                    <a:pt x="6166" y="540"/>
                  </a:cubicBezTo>
                  <a:cubicBezTo>
                    <a:pt x="2303" y="1574"/>
                    <a:pt x="195" y="3388"/>
                    <a:pt x="39" y="5808"/>
                  </a:cubicBezTo>
                  <a:cubicBezTo>
                    <a:pt x="0" y="6647"/>
                    <a:pt x="117" y="7466"/>
                    <a:pt x="371" y="7895"/>
                  </a:cubicBezTo>
                  <a:lnTo>
                    <a:pt x="371" y="7915"/>
                  </a:lnTo>
                  <a:cubicBezTo>
                    <a:pt x="956" y="8910"/>
                    <a:pt x="1834" y="9690"/>
                    <a:pt x="3415" y="10510"/>
                  </a:cubicBezTo>
                  <a:cubicBezTo>
                    <a:pt x="5600" y="11681"/>
                    <a:pt x="7044" y="11973"/>
                    <a:pt x="10556" y="11973"/>
                  </a:cubicBezTo>
                  <a:cubicBezTo>
                    <a:pt x="13268" y="11973"/>
                    <a:pt x="13698" y="11934"/>
                    <a:pt x="15141" y="11486"/>
                  </a:cubicBezTo>
                  <a:cubicBezTo>
                    <a:pt x="21893" y="9456"/>
                    <a:pt x="23102" y="4403"/>
                    <a:pt x="17522" y="1535"/>
                  </a:cubicBezTo>
                  <a:cubicBezTo>
                    <a:pt x="15565" y="532"/>
                    <a:pt x="13019" y="0"/>
                    <a:pt x="104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1324925" y="3370600"/>
              <a:ext cx="297575" cy="139600"/>
            </a:xfrm>
            <a:custGeom>
              <a:avLst/>
              <a:gdLst/>
              <a:ahLst/>
              <a:cxnLst/>
              <a:rect l="l" t="t" r="r" b="b"/>
              <a:pathLst>
                <a:path w="11903" h="5584" extrusionOk="0">
                  <a:moveTo>
                    <a:pt x="6634" y="1"/>
                  </a:moveTo>
                  <a:cubicBezTo>
                    <a:pt x="5316" y="1"/>
                    <a:pt x="3940" y="339"/>
                    <a:pt x="2615" y="1007"/>
                  </a:cubicBezTo>
                  <a:cubicBezTo>
                    <a:pt x="508" y="2060"/>
                    <a:pt x="0" y="3328"/>
                    <a:pt x="1288" y="4421"/>
                  </a:cubicBezTo>
                  <a:cubicBezTo>
                    <a:pt x="2239" y="5249"/>
                    <a:pt x="3413" y="5584"/>
                    <a:pt x="5368" y="5584"/>
                  </a:cubicBezTo>
                  <a:cubicBezTo>
                    <a:pt x="5579" y="5584"/>
                    <a:pt x="5799" y="5580"/>
                    <a:pt x="6029" y="5572"/>
                  </a:cubicBezTo>
                  <a:cubicBezTo>
                    <a:pt x="8449" y="5475"/>
                    <a:pt x="9932" y="5006"/>
                    <a:pt x="10771" y="4070"/>
                  </a:cubicBezTo>
                  <a:cubicBezTo>
                    <a:pt x="11902" y="2821"/>
                    <a:pt x="11376" y="1416"/>
                    <a:pt x="9463" y="577"/>
                  </a:cubicBezTo>
                  <a:cubicBezTo>
                    <a:pt x="8584" y="192"/>
                    <a:pt x="7625" y="1"/>
                    <a:pt x="663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1835650" y="2826000"/>
              <a:ext cx="666825" cy="31695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2948775" y="2707475"/>
              <a:ext cx="236625" cy="119550"/>
            </a:xfrm>
            <a:custGeom>
              <a:avLst/>
              <a:gdLst/>
              <a:ahLst/>
              <a:cxnLst/>
              <a:rect l="l" t="t" r="r" b="b"/>
              <a:pathLst>
                <a:path w="9465" h="4782" extrusionOk="0">
                  <a:moveTo>
                    <a:pt x="5347" y="1"/>
                  </a:moveTo>
                  <a:cubicBezTo>
                    <a:pt x="2011" y="1"/>
                    <a:pt x="1" y="1757"/>
                    <a:pt x="1445" y="3415"/>
                  </a:cubicBezTo>
                  <a:lnTo>
                    <a:pt x="1445" y="3396"/>
                  </a:lnTo>
                  <a:cubicBezTo>
                    <a:pt x="2264" y="4332"/>
                    <a:pt x="3533" y="4781"/>
                    <a:pt x="5289" y="4781"/>
                  </a:cubicBezTo>
                  <a:cubicBezTo>
                    <a:pt x="7786" y="4781"/>
                    <a:pt x="9464" y="3825"/>
                    <a:pt x="9464" y="2381"/>
                  </a:cubicBezTo>
                  <a:cubicBezTo>
                    <a:pt x="9464" y="957"/>
                    <a:pt x="7786" y="1"/>
                    <a:pt x="534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072675" y="3192025"/>
              <a:ext cx="529300" cy="291075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409275" y="2154825"/>
              <a:ext cx="217575" cy="135250"/>
            </a:xfrm>
            <a:custGeom>
              <a:avLst/>
              <a:gdLst/>
              <a:ahLst/>
              <a:cxnLst/>
              <a:rect l="l" t="t" r="r" b="b"/>
              <a:pathLst>
                <a:path w="8703" h="5410" extrusionOk="0">
                  <a:moveTo>
                    <a:pt x="4839" y="0"/>
                  </a:moveTo>
                  <a:cubicBezTo>
                    <a:pt x="2556" y="0"/>
                    <a:pt x="898" y="898"/>
                    <a:pt x="781" y="2185"/>
                  </a:cubicBezTo>
                  <a:cubicBezTo>
                    <a:pt x="761" y="2576"/>
                    <a:pt x="605" y="3005"/>
                    <a:pt x="449" y="3141"/>
                  </a:cubicBezTo>
                  <a:cubicBezTo>
                    <a:pt x="0" y="3473"/>
                    <a:pt x="0" y="4156"/>
                    <a:pt x="429" y="4644"/>
                  </a:cubicBezTo>
                  <a:cubicBezTo>
                    <a:pt x="845" y="5134"/>
                    <a:pt x="1658" y="5410"/>
                    <a:pt x="2564" y="5410"/>
                  </a:cubicBezTo>
                  <a:cubicBezTo>
                    <a:pt x="2848" y="5410"/>
                    <a:pt x="3141" y="5383"/>
                    <a:pt x="3434" y="5327"/>
                  </a:cubicBezTo>
                  <a:cubicBezTo>
                    <a:pt x="3922" y="5249"/>
                    <a:pt x="4390" y="5112"/>
                    <a:pt x="4839" y="4897"/>
                  </a:cubicBezTo>
                  <a:cubicBezTo>
                    <a:pt x="5366" y="4644"/>
                    <a:pt x="5912" y="4449"/>
                    <a:pt x="6478" y="4332"/>
                  </a:cubicBezTo>
                  <a:cubicBezTo>
                    <a:pt x="7980" y="3941"/>
                    <a:pt x="8702" y="3258"/>
                    <a:pt x="8702" y="2263"/>
                  </a:cubicBezTo>
                  <a:cubicBezTo>
                    <a:pt x="8702" y="976"/>
                    <a:pt x="7024" y="0"/>
                    <a:pt x="4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48775" y="2476625"/>
              <a:ext cx="324400" cy="168925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804875" y="2648175"/>
              <a:ext cx="773175" cy="407800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4713401" y="3101236"/>
              <a:ext cx="536600" cy="279225"/>
            </a:xfrm>
            <a:custGeom>
              <a:avLst/>
              <a:gdLst/>
              <a:ahLst/>
              <a:cxnLst/>
              <a:rect l="l" t="t" r="r" b="b"/>
              <a:pathLst>
                <a:path w="21464" h="11169" extrusionOk="0">
                  <a:moveTo>
                    <a:pt x="9628" y="0"/>
                  </a:moveTo>
                  <a:cubicBezTo>
                    <a:pt x="4599" y="0"/>
                    <a:pt x="418" y="2271"/>
                    <a:pt x="78" y="5256"/>
                  </a:cubicBezTo>
                  <a:cubicBezTo>
                    <a:pt x="0" y="5881"/>
                    <a:pt x="98" y="6524"/>
                    <a:pt x="371" y="7110"/>
                  </a:cubicBezTo>
                  <a:cubicBezTo>
                    <a:pt x="1834" y="9666"/>
                    <a:pt x="5307" y="11168"/>
                    <a:pt x="9815" y="11168"/>
                  </a:cubicBezTo>
                  <a:cubicBezTo>
                    <a:pt x="11590" y="11168"/>
                    <a:pt x="12390" y="11071"/>
                    <a:pt x="13737" y="10719"/>
                  </a:cubicBezTo>
                  <a:cubicBezTo>
                    <a:pt x="19863" y="9100"/>
                    <a:pt x="21463" y="4710"/>
                    <a:pt x="16995" y="1803"/>
                  </a:cubicBezTo>
                  <a:cubicBezTo>
                    <a:pt x="15571" y="866"/>
                    <a:pt x="12546" y="86"/>
                    <a:pt x="10127" y="8"/>
                  </a:cubicBezTo>
                  <a:cubicBezTo>
                    <a:pt x="9960" y="3"/>
                    <a:pt x="9793" y="0"/>
                    <a:pt x="962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4321925" y="2027925"/>
              <a:ext cx="564400" cy="342625"/>
            </a:xfrm>
            <a:custGeom>
              <a:avLst/>
              <a:gdLst/>
              <a:ahLst/>
              <a:cxnLst/>
              <a:rect l="l" t="t" r="r" b="b"/>
              <a:pathLst>
                <a:path w="22576" h="13705" extrusionOk="0">
                  <a:moveTo>
                    <a:pt x="12863" y="0"/>
                  </a:moveTo>
                  <a:cubicBezTo>
                    <a:pt x="12246" y="0"/>
                    <a:pt x="11944" y="127"/>
                    <a:pt x="11239" y="530"/>
                  </a:cubicBezTo>
                  <a:cubicBezTo>
                    <a:pt x="10498" y="979"/>
                    <a:pt x="9678" y="1213"/>
                    <a:pt x="8820" y="1232"/>
                  </a:cubicBezTo>
                  <a:cubicBezTo>
                    <a:pt x="5659" y="1486"/>
                    <a:pt x="2479" y="2832"/>
                    <a:pt x="996" y="4569"/>
                  </a:cubicBezTo>
                  <a:cubicBezTo>
                    <a:pt x="293" y="5388"/>
                    <a:pt x="157" y="5778"/>
                    <a:pt x="79" y="7242"/>
                  </a:cubicBezTo>
                  <a:cubicBezTo>
                    <a:pt x="1" y="8705"/>
                    <a:pt x="98" y="9134"/>
                    <a:pt x="645" y="9895"/>
                  </a:cubicBezTo>
                  <a:lnTo>
                    <a:pt x="625" y="9895"/>
                  </a:lnTo>
                  <a:cubicBezTo>
                    <a:pt x="1581" y="11261"/>
                    <a:pt x="4040" y="12608"/>
                    <a:pt x="6693" y="13212"/>
                  </a:cubicBezTo>
                  <a:cubicBezTo>
                    <a:pt x="8143" y="13541"/>
                    <a:pt x="9608" y="13704"/>
                    <a:pt x="11031" y="13704"/>
                  </a:cubicBezTo>
                  <a:cubicBezTo>
                    <a:pt x="13322" y="13704"/>
                    <a:pt x="15505" y="13282"/>
                    <a:pt x="17347" y="12451"/>
                  </a:cubicBezTo>
                  <a:cubicBezTo>
                    <a:pt x="21093" y="10754"/>
                    <a:pt x="22576" y="6988"/>
                    <a:pt x="20488" y="4510"/>
                  </a:cubicBezTo>
                  <a:cubicBezTo>
                    <a:pt x="19786" y="3710"/>
                    <a:pt x="17522" y="2208"/>
                    <a:pt x="16976" y="2208"/>
                  </a:cubicBezTo>
                  <a:cubicBezTo>
                    <a:pt x="16839" y="2208"/>
                    <a:pt x="16722" y="1974"/>
                    <a:pt x="16722" y="1701"/>
                  </a:cubicBezTo>
                  <a:cubicBezTo>
                    <a:pt x="16722" y="901"/>
                    <a:pt x="15356" y="140"/>
                    <a:pt x="13678" y="42"/>
                  </a:cubicBezTo>
                  <a:cubicBezTo>
                    <a:pt x="13345" y="16"/>
                    <a:pt x="13084" y="0"/>
                    <a:pt x="128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 rot="504384">
              <a:off x="5226777" y="3516101"/>
              <a:ext cx="621003" cy="355436"/>
            </a:xfrm>
            <a:custGeom>
              <a:avLst/>
              <a:gdLst/>
              <a:ahLst/>
              <a:cxnLst/>
              <a:rect l="l" t="t" r="r" b="b"/>
              <a:pathLst>
                <a:path w="24839" h="14217" extrusionOk="0">
                  <a:moveTo>
                    <a:pt x="12390" y="1"/>
                  </a:moveTo>
                  <a:cubicBezTo>
                    <a:pt x="9659" y="1"/>
                    <a:pt x="9229" y="59"/>
                    <a:pt x="7376" y="547"/>
                  </a:cubicBezTo>
                  <a:cubicBezTo>
                    <a:pt x="4683" y="1288"/>
                    <a:pt x="2303" y="2596"/>
                    <a:pt x="1112" y="4020"/>
                  </a:cubicBezTo>
                  <a:cubicBezTo>
                    <a:pt x="254" y="5015"/>
                    <a:pt x="137" y="5327"/>
                    <a:pt x="78" y="6849"/>
                  </a:cubicBezTo>
                  <a:cubicBezTo>
                    <a:pt x="0" y="8254"/>
                    <a:pt x="98" y="8722"/>
                    <a:pt x="625" y="9503"/>
                  </a:cubicBezTo>
                  <a:cubicBezTo>
                    <a:pt x="2750" y="12613"/>
                    <a:pt x="7624" y="14217"/>
                    <a:pt x="12474" y="14217"/>
                  </a:cubicBezTo>
                  <a:cubicBezTo>
                    <a:pt x="16842" y="14217"/>
                    <a:pt x="21190" y="12916"/>
                    <a:pt x="23492" y="10244"/>
                  </a:cubicBezTo>
                  <a:cubicBezTo>
                    <a:pt x="24468" y="9132"/>
                    <a:pt x="24624" y="8761"/>
                    <a:pt x="24741" y="7474"/>
                  </a:cubicBezTo>
                  <a:cubicBezTo>
                    <a:pt x="24839" y="6283"/>
                    <a:pt x="24741" y="5796"/>
                    <a:pt x="24214" y="4918"/>
                  </a:cubicBezTo>
                  <a:cubicBezTo>
                    <a:pt x="23024" y="2908"/>
                    <a:pt x="20780" y="1484"/>
                    <a:pt x="17346" y="547"/>
                  </a:cubicBezTo>
                  <a:cubicBezTo>
                    <a:pt x="15551" y="59"/>
                    <a:pt x="15122" y="1"/>
                    <a:pt x="123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5290200" y="2689950"/>
              <a:ext cx="400025" cy="215600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405511" y="2440005"/>
              <a:ext cx="588800" cy="334100"/>
            </a:xfrm>
            <a:custGeom>
              <a:avLst/>
              <a:gdLst/>
              <a:ahLst/>
              <a:cxnLst/>
              <a:rect l="l" t="t" r="r" b="b"/>
              <a:pathLst>
                <a:path w="23552" h="13364" extrusionOk="0">
                  <a:moveTo>
                    <a:pt x="11687" y="1"/>
                  </a:moveTo>
                  <a:cubicBezTo>
                    <a:pt x="8911" y="1"/>
                    <a:pt x="6066" y="672"/>
                    <a:pt x="4020" y="1848"/>
                  </a:cubicBezTo>
                  <a:cubicBezTo>
                    <a:pt x="1249" y="3428"/>
                    <a:pt x="0" y="5906"/>
                    <a:pt x="859" y="8131"/>
                  </a:cubicBezTo>
                  <a:lnTo>
                    <a:pt x="839" y="8111"/>
                  </a:lnTo>
                  <a:lnTo>
                    <a:pt x="839" y="8111"/>
                  </a:lnTo>
                  <a:cubicBezTo>
                    <a:pt x="1639" y="10199"/>
                    <a:pt x="3864" y="11721"/>
                    <a:pt x="7551" y="12755"/>
                  </a:cubicBezTo>
                  <a:cubicBezTo>
                    <a:pt x="9437" y="13274"/>
                    <a:pt x="9881" y="13363"/>
                    <a:pt x="11835" y="13363"/>
                  </a:cubicBezTo>
                  <a:cubicBezTo>
                    <a:pt x="12084" y="13363"/>
                    <a:pt x="12359" y="13362"/>
                    <a:pt x="12663" y="13360"/>
                  </a:cubicBezTo>
                  <a:cubicBezTo>
                    <a:pt x="15161" y="13360"/>
                    <a:pt x="15707" y="13301"/>
                    <a:pt x="17288" y="12853"/>
                  </a:cubicBezTo>
                  <a:cubicBezTo>
                    <a:pt x="19551" y="12228"/>
                    <a:pt x="21561" y="11077"/>
                    <a:pt x="22673" y="9770"/>
                  </a:cubicBezTo>
                  <a:cubicBezTo>
                    <a:pt x="23473" y="8833"/>
                    <a:pt x="23551" y="8579"/>
                    <a:pt x="23551" y="6960"/>
                  </a:cubicBezTo>
                  <a:cubicBezTo>
                    <a:pt x="23551" y="5321"/>
                    <a:pt x="23473" y="5048"/>
                    <a:pt x="22693" y="4092"/>
                  </a:cubicBezTo>
                  <a:cubicBezTo>
                    <a:pt x="21151" y="2160"/>
                    <a:pt x="17288" y="502"/>
                    <a:pt x="13424" y="92"/>
                  </a:cubicBezTo>
                  <a:cubicBezTo>
                    <a:pt x="12854" y="31"/>
                    <a:pt x="12272" y="1"/>
                    <a:pt x="1168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 rot="344">
              <a:off x="6362670" y="3367488"/>
              <a:ext cx="480500" cy="403464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34"/>
          <p:cNvSpPr/>
          <p:nvPr/>
        </p:nvSpPr>
        <p:spPr>
          <a:xfrm>
            <a:off x="4281000" y="2331135"/>
            <a:ext cx="657300" cy="131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" name="Google Shape;971;p34"/>
          <p:cNvGrpSpPr/>
          <p:nvPr/>
        </p:nvGrpSpPr>
        <p:grpSpPr>
          <a:xfrm>
            <a:off x="5849014" y="3884007"/>
            <a:ext cx="1324793" cy="770735"/>
            <a:chOff x="5849014" y="3884007"/>
            <a:chExt cx="1324793" cy="770735"/>
          </a:xfrm>
        </p:grpSpPr>
        <p:sp>
          <p:nvSpPr>
            <p:cNvPr id="972" name="Google Shape;972;p34"/>
            <p:cNvSpPr/>
            <p:nvPr/>
          </p:nvSpPr>
          <p:spPr>
            <a:xfrm rot="182579">
              <a:off x="6283991" y="3892279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 rot="182579">
              <a:off x="6308354" y="4381804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 rot="182579">
              <a:off x="6839040" y="3941081"/>
              <a:ext cx="132607" cy="69036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 rot="182579">
              <a:off x="6807126" y="4557417"/>
              <a:ext cx="196417" cy="92177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 rot="182579">
              <a:off x="6607267" y="4099310"/>
              <a:ext cx="216365" cy="118956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 rot="182579">
              <a:off x="5852261" y="4214277"/>
              <a:ext cx="272582" cy="12953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 rot="182579">
              <a:off x="7008062" y="4353453"/>
              <a:ext cx="163521" cy="88111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34"/>
          <p:cNvGrpSpPr/>
          <p:nvPr/>
        </p:nvGrpSpPr>
        <p:grpSpPr>
          <a:xfrm rot="1345290" flipH="1">
            <a:off x="6038742" y="-615118"/>
            <a:ext cx="1674713" cy="3227384"/>
            <a:chOff x="2453450" y="238025"/>
            <a:chExt cx="2711225" cy="5224875"/>
          </a:xfrm>
        </p:grpSpPr>
        <p:sp>
          <p:nvSpPr>
            <p:cNvPr id="980" name="Google Shape;980;p34"/>
            <p:cNvSpPr/>
            <p:nvPr/>
          </p:nvSpPr>
          <p:spPr>
            <a:xfrm>
              <a:off x="3780075" y="238025"/>
              <a:ext cx="589375" cy="333825"/>
            </a:xfrm>
            <a:custGeom>
              <a:avLst/>
              <a:gdLst/>
              <a:ahLst/>
              <a:cxnLst/>
              <a:rect l="l" t="t" r="r" b="b"/>
              <a:pathLst>
                <a:path w="23575" h="13353" extrusionOk="0">
                  <a:moveTo>
                    <a:pt x="2035" y="0"/>
                  </a:moveTo>
                  <a:cubicBezTo>
                    <a:pt x="513" y="0"/>
                    <a:pt x="0" y="2468"/>
                    <a:pt x="1685" y="2966"/>
                  </a:cubicBezTo>
                  <a:cubicBezTo>
                    <a:pt x="5112" y="3975"/>
                    <a:pt x="8202" y="5977"/>
                    <a:pt x="11213" y="7818"/>
                  </a:cubicBezTo>
                  <a:cubicBezTo>
                    <a:pt x="14527" y="9852"/>
                    <a:pt x="17842" y="11870"/>
                    <a:pt x="21477" y="13279"/>
                  </a:cubicBezTo>
                  <a:cubicBezTo>
                    <a:pt x="21611" y="13329"/>
                    <a:pt x="21747" y="13352"/>
                    <a:pt x="21884" y="13352"/>
                  </a:cubicBezTo>
                  <a:cubicBezTo>
                    <a:pt x="22531" y="13352"/>
                    <a:pt x="23163" y="12831"/>
                    <a:pt x="23335" y="12222"/>
                  </a:cubicBezTo>
                  <a:cubicBezTo>
                    <a:pt x="23575" y="11389"/>
                    <a:pt x="23030" y="10669"/>
                    <a:pt x="22278" y="10381"/>
                  </a:cubicBezTo>
                  <a:cubicBezTo>
                    <a:pt x="15328" y="7690"/>
                    <a:pt x="9691" y="2182"/>
                    <a:pt x="2486" y="68"/>
                  </a:cubicBezTo>
                  <a:cubicBezTo>
                    <a:pt x="2327" y="22"/>
                    <a:pt x="2177" y="0"/>
                    <a:pt x="203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618425" y="420475"/>
              <a:ext cx="288650" cy="195450"/>
            </a:xfrm>
            <a:custGeom>
              <a:avLst/>
              <a:gdLst/>
              <a:ahLst/>
              <a:cxnLst/>
              <a:rect l="l" t="t" r="r" b="b"/>
              <a:pathLst>
                <a:path w="11546" h="7818" extrusionOk="0">
                  <a:moveTo>
                    <a:pt x="1823" y="1"/>
                  </a:moveTo>
                  <a:cubicBezTo>
                    <a:pt x="1281" y="1"/>
                    <a:pt x="713" y="320"/>
                    <a:pt x="449" y="761"/>
                  </a:cubicBezTo>
                  <a:cubicBezTo>
                    <a:pt x="0" y="1513"/>
                    <a:pt x="352" y="2330"/>
                    <a:pt x="993" y="2810"/>
                  </a:cubicBezTo>
                  <a:cubicBezTo>
                    <a:pt x="3411" y="4620"/>
                    <a:pt x="6437" y="5485"/>
                    <a:pt x="8791" y="7390"/>
                  </a:cubicBezTo>
                  <a:cubicBezTo>
                    <a:pt x="9123" y="7664"/>
                    <a:pt x="9514" y="7817"/>
                    <a:pt x="9902" y="7817"/>
                  </a:cubicBezTo>
                  <a:cubicBezTo>
                    <a:pt x="10263" y="7817"/>
                    <a:pt x="10620" y="7684"/>
                    <a:pt x="10921" y="7390"/>
                  </a:cubicBezTo>
                  <a:cubicBezTo>
                    <a:pt x="11450" y="6878"/>
                    <a:pt x="11546" y="5789"/>
                    <a:pt x="10921" y="5276"/>
                  </a:cubicBezTo>
                  <a:cubicBezTo>
                    <a:pt x="8343" y="3179"/>
                    <a:pt x="5156" y="2186"/>
                    <a:pt x="2514" y="216"/>
                  </a:cubicBezTo>
                  <a:cubicBezTo>
                    <a:pt x="2309" y="66"/>
                    <a:pt x="2069" y="1"/>
                    <a:pt x="182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3868825" y="736950"/>
              <a:ext cx="389075" cy="188675"/>
            </a:xfrm>
            <a:custGeom>
              <a:avLst/>
              <a:gdLst/>
              <a:ahLst/>
              <a:cxnLst/>
              <a:rect l="l" t="t" r="r" b="b"/>
              <a:pathLst>
                <a:path w="15563" h="7547" extrusionOk="0">
                  <a:moveTo>
                    <a:pt x="1979" y="0"/>
                  </a:moveTo>
                  <a:cubicBezTo>
                    <a:pt x="495" y="0"/>
                    <a:pt x="0" y="2440"/>
                    <a:pt x="1658" y="2978"/>
                  </a:cubicBezTo>
                  <a:lnTo>
                    <a:pt x="1674" y="2978"/>
                  </a:lnTo>
                  <a:cubicBezTo>
                    <a:pt x="5245" y="4147"/>
                    <a:pt x="9376" y="4579"/>
                    <a:pt x="12307" y="7158"/>
                  </a:cubicBezTo>
                  <a:cubicBezTo>
                    <a:pt x="12618" y="7431"/>
                    <a:pt x="12963" y="7547"/>
                    <a:pt x="13296" y="7547"/>
                  </a:cubicBezTo>
                  <a:cubicBezTo>
                    <a:pt x="14501" y="7547"/>
                    <a:pt x="15562" y="6032"/>
                    <a:pt x="14420" y="5028"/>
                  </a:cubicBezTo>
                  <a:cubicBezTo>
                    <a:pt x="11026" y="2049"/>
                    <a:pt x="6622" y="1441"/>
                    <a:pt x="2458" y="80"/>
                  </a:cubicBezTo>
                  <a:cubicBezTo>
                    <a:pt x="2289" y="25"/>
                    <a:pt x="2129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3505675" y="629025"/>
              <a:ext cx="237275" cy="152275"/>
            </a:xfrm>
            <a:custGeom>
              <a:avLst/>
              <a:gdLst/>
              <a:ahLst/>
              <a:cxnLst/>
              <a:rect l="l" t="t" r="r" b="b"/>
              <a:pathLst>
                <a:path w="9491" h="6091" extrusionOk="0">
                  <a:moveTo>
                    <a:pt x="2089" y="1"/>
                  </a:moveTo>
                  <a:cubicBezTo>
                    <a:pt x="834" y="1"/>
                    <a:pt x="0" y="1962"/>
                    <a:pt x="1340" y="2859"/>
                  </a:cubicBezTo>
                  <a:lnTo>
                    <a:pt x="1340" y="2843"/>
                  </a:lnTo>
                  <a:cubicBezTo>
                    <a:pt x="3149" y="4028"/>
                    <a:pt x="5071" y="5053"/>
                    <a:pt x="7056" y="5918"/>
                  </a:cubicBezTo>
                  <a:cubicBezTo>
                    <a:pt x="7319" y="6030"/>
                    <a:pt x="7594" y="6091"/>
                    <a:pt x="7859" y="6091"/>
                  </a:cubicBezTo>
                  <a:cubicBezTo>
                    <a:pt x="8353" y="6091"/>
                    <a:pt x="8814" y="5879"/>
                    <a:pt x="9106" y="5389"/>
                  </a:cubicBezTo>
                  <a:cubicBezTo>
                    <a:pt x="9490" y="4749"/>
                    <a:pt x="9314" y="3644"/>
                    <a:pt x="8578" y="3324"/>
                  </a:cubicBezTo>
                  <a:cubicBezTo>
                    <a:pt x="6576" y="2475"/>
                    <a:pt x="4670" y="1434"/>
                    <a:pt x="2861" y="249"/>
                  </a:cubicBezTo>
                  <a:cubicBezTo>
                    <a:pt x="2596" y="76"/>
                    <a:pt x="2334" y="1"/>
                    <a:pt x="20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3598425" y="879250"/>
              <a:ext cx="356875" cy="217575"/>
            </a:xfrm>
            <a:custGeom>
              <a:avLst/>
              <a:gdLst/>
              <a:ahLst/>
              <a:cxnLst/>
              <a:rect l="l" t="t" r="r" b="b"/>
              <a:pathLst>
                <a:path w="14275" h="8703" extrusionOk="0">
                  <a:moveTo>
                    <a:pt x="2024" y="1"/>
                  </a:moveTo>
                  <a:cubicBezTo>
                    <a:pt x="520" y="1"/>
                    <a:pt x="0" y="2459"/>
                    <a:pt x="1681" y="2971"/>
                  </a:cubicBezTo>
                  <a:cubicBezTo>
                    <a:pt x="5284" y="4076"/>
                    <a:pt x="8326" y="6382"/>
                    <a:pt x="11417" y="8447"/>
                  </a:cubicBezTo>
                  <a:cubicBezTo>
                    <a:pt x="11682" y="8625"/>
                    <a:pt x="11945" y="8702"/>
                    <a:pt x="12193" y="8702"/>
                  </a:cubicBezTo>
                  <a:cubicBezTo>
                    <a:pt x="13437" y="8702"/>
                    <a:pt x="14274" y="6748"/>
                    <a:pt x="12938" y="5853"/>
                  </a:cubicBezTo>
                  <a:cubicBezTo>
                    <a:pt x="9607" y="3611"/>
                    <a:pt x="6357" y="1257"/>
                    <a:pt x="2482" y="72"/>
                  </a:cubicBezTo>
                  <a:cubicBezTo>
                    <a:pt x="2321" y="23"/>
                    <a:pt x="2168" y="1"/>
                    <a:pt x="202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4021625" y="1166800"/>
              <a:ext cx="293275" cy="189975"/>
            </a:xfrm>
            <a:custGeom>
              <a:avLst/>
              <a:gdLst/>
              <a:ahLst/>
              <a:cxnLst/>
              <a:rect l="l" t="t" r="r" b="b"/>
              <a:pathLst>
                <a:path w="11731" h="7599" extrusionOk="0">
                  <a:moveTo>
                    <a:pt x="2150" y="0"/>
                  </a:moveTo>
                  <a:cubicBezTo>
                    <a:pt x="851" y="0"/>
                    <a:pt x="1" y="1986"/>
                    <a:pt x="1391" y="2822"/>
                  </a:cubicBezTo>
                  <a:cubicBezTo>
                    <a:pt x="3889" y="4311"/>
                    <a:pt x="6355" y="5865"/>
                    <a:pt x="8837" y="7370"/>
                  </a:cubicBezTo>
                  <a:cubicBezTo>
                    <a:pt x="9097" y="7529"/>
                    <a:pt x="9354" y="7599"/>
                    <a:pt x="9596" y="7599"/>
                  </a:cubicBezTo>
                  <a:cubicBezTo>
                    <a:pt x="10883" y="7599"/>
                    <a:pt x="11731" y="5625"/>
                    <a:pt x="10342" y="4776"/>
                  </a:cubicBezTo>
                  <a:cubicBezTo>
                    <a:pt x="7860" y="3255"/>
                    <a:pt x="5410" y="1717"/>
                    <a:pt x="2912" y="228"/>
                  </a:cubicBezTo>
                  <a:cubicBezTo>
                    <a:pt x="2650" y="69"/>
                    <a:pt x="2392" y="0"/>
                    <a:pt x="215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3241825" y="892575"/>
              <a:ext cx="314975" cy="194075"/>
            </a:xfrm>
            <a:custGeom>
              <a:avLst/>
              <a:gdLst/>
              <a:ahLst/>
              <a:cxnLst/>
              <a:rect l="l" t="t" r="r" b="b"/>
              <a:pathLst>
                <a:path w="12599" h="7763" extrusionOk="0">
                  <a:moveTo>
                    <a:pt x="2292" y="0"/>
                  </a:moveTo>
                  <a:cubicBezTo>
                    <a:pt x="911" y="0"/>
                    <a:pt x="1" y="2018"/>
                    <a:pt x="1485" y="2774"/>
                  </a:cubicBezTo>
                  <a:cubicBezTo>
                    <a:pt x="4287" y="4215"/>
                    <a:pt x="6753" y="6217"/>
                    <a:pt x="9588" y="7594"/>
                  </a:cubicBezTo>
                  <a:cubicBezTo>
                    <a:pt x="9825" y="7711"/>
                    <a:pt x="10059" y="7762"/>
                    <a:pt x="10281" y="7762"/>
                  </a:cubicBezTo>
                  <a:cubicBezTo>
                    <a:pt x="11674" y="7762"/>
                    <a:pt x="12598" y="5732"/>
                    <a:pt x="11093" y="5000"/>
                  </a:cubicBezTo>
                  <a:cubicBezTo>
                    <a:pt x="8259" y="3623"/>
                    <a:pt x="5809" y="1605"/>
                    <a:pt x="3006" y="180"/>
                  </a:cubicBezTo>
                  <a:cubicBezTo>
                    <a:pt x="2761" y="55"/>
                    <a:pt x="2520" y="0"/>
                    <a:pt x="2292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3580375" y="1235000"/>
              <a:ext cx="317100" cy="170450"/>
            </a:xfrm>
            <a:custGeom>
              <a:avLst/>
              <a:gdLst/>
              <a:ahLst/>
              <a:cxnLst/>
              <a:rect l="l" t="t" r="r" b="b"/>
              <a:pathLst>
                <a:path w="12684" h="6818" extrusionOk="0">
                  <a:moveTo>
                    <a:pt x="1689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10602" y="6740"/>
                  </a:lnTo>
                  <a:cubicBezTo>
                    <a:pt x="10734" y="6793"/>
                    <a:pt x="10870" y="6817"/>
                    <a:pt x="11005" y="6817"/>
                  </a:cubicBezTo>
                  <a:cubicBezTo>
                    <a:pt x="11642" y="6817"/>
                    <a:pt x="12272" y="6280"/>
                    <a:pt x="12443" y="5699"/>
                  </a:cubicBezTo>
                  <a:cubicBezTo>
                    <a:pt x="12683" y="4834"/>
                    <a:pt x="12139" y="4146"/>
                    <a:pt x="11402" y="3841"/>
                  </a:cubicBezTo>
                  <a:lnTo>
                    <a:pt x="2099" y="78"/>
                  </a:lnTo>
                  <a:cubicBezTo>
                    <a:pt x="1964" y="25"/>
                    <a:pt x="1826" y="1"/>
                    <a:pt x="16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3086225" y="999650"/>
              <a:ext cx="258000" cy="200750"/>
            </a:xfrm>
            <a:custGeom>
              <a:avLst/>
              <a:gdLst/>
              <a:ahLst/>
              <a:cxnLst/>
              <a:rect l="l" t="t" r="r" b="b"/>
              <a:pathLst>
                <a:path w="10320" h="8030" extrusionOk="0">
                  <a:moveTo>
                    <a:pt x="2041" y="0"/>
                  </a:moveTo>
                  <a:cubicBezTo>
                    <a:pt x="818" y="0"/>
                    <a:pt x="0" y="1948"/>
                    <a:pt x="1304" y="2879"/>
                  </a:cubicBezTo>
                  <a:lnTo>
                    <a:pt x="1304" y="2863"/>
                  </a:lnTo>
                  <a:cubicBezTo>
                    <a:pt x="3530" y="4448"/>
                    <a:pt x="5611" y="6209"/>
                    <a:pt x="7805" y="7811"/>
                  </a:cubicBezTo>
                  <a:cubicBezTo>
                    <a:pt x="8018" y="7963"/>
                    <a:pt x="8262" y="8030"/>
                    <a:pt x="8510" y="8030"/>
                  </a:cubicBezTo>
                  <a:cubicBezTo>
                    <a:pt x="9046" y="8030"/>
                    <a:pt x="9597" y="7715"/>
                    <a:pt x="9871" y="7266"/>
                  </a:cubicBezTo>
                  <a:cubicBezTo>
                    <a:pt x="10319" y="6514"/>
                    <a:pt x="9983" y="5697"/>
                    <a:pt x="9326" y="5217"/>
                  </a:cubicBezTo>
                  <a:cubicBezTo>
                    <a:pt x="7117" y="3615"/>
                    <a:pt x="5051" y="1854"/>
                    <a:pt x="2825" y="269"/>
                  </a:cubicBezTo>
                  <a:cubicBezTo>
                    <a:pt x="2556" y="81"/>
                    <a:pt x="2290" y="0"/>
                    <a:pt x="204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3181250" y="1267025"/>
              <a:ext cx="263000" cy="183500"/>
            </a:xfrm>
            <a:custGeom>
              <a:avLst/>
              <a:gdLst/>
              <a:ahLst/>
              <a:cxnLst/>
              <a:rect l="l" t="t" r="r" b="b"/>
              <a:pathLst>
                <a:path w="10520" h="7340" extrusionOk="0">
                  <a:moveTo>
                    <a:pt x="1680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2000"/>
                    <a:pt x="545" y="2672"/>
                    <a:pt x="1282" y="2977"/>
                  </a:cubicBezTo>
                  <a:cubicBezTo>
                    <a:pt x="3556" y="3905"/>
                    <a:pt x="5718" y="5058"/>
                    <a:pt x="7399" y="6868"/>
                  </a:cubicBezTo>
                  <a:cubicBezTo>
                    <a:pt x="7705" y="7200"/>
                    <a:pt x="8055" y="7339"/>
                    <a:pt x="8394" y="7339"/>
                  </a:cubicBezTo>
                  <a:cubicBezTo>
                    <a:pt x="9511" y="7339"/>
                    <a:pt x="10520" y="5835"/>
                    <a:pt x="9513" y="4754"/>
                  </a:cubicBezTo>
                  <a:cubicBezTo>
                    <a:pt x="7479" y="2544"/>
                    <a:pt x="4821" y="1215"/>
                    <a:pt x="2083" y="78"/>
                  </a:cubicBezTo>
                  <a:cubicBezTo>
                    <a:pt x="1951" y="25"/>
                    <a:pt x="1815" y="1"/>
                    <a:pt x="16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3441725" y="1510250"/>
              <a:ext cx="281725" cy="165600"/>
            </a:xfrm>
            <a:custGeom>
              <a:avLst/>
              <a:gdLst/>
              <a:ahLst/>
              <a:cxnLst/>
              <a:rect l="l" t="t" r="r" b="b"/>
              <a:pathLst>
                <a:path w="11269" h="6624" extrusionOk="0">
                  <a:moveTo>
                    <a:pt x="1900" y="1"/>
                  </a:moveTo>
                  <a:cubicBezTo>
                    <a:pt x="478" y="1"/>
                    <a:pt x="0" y="2396"/>
                    <a:pt x="1624" y="3000"/>
                  </a:cubicBezTo>
                  <a:lnTo>
                    <a:pt x="1608" y="3000"/>
                  </a:lnTo>
                  <a:cubicBezTo>
                    <a:pt x="3834" y="3832"/>
                    <a:pt x="6171" y="4649"/>
                    <a:pt x="7997" y="6234"/>
                  </a:cubicBezTo>
                  <a:cubicBezTo>
                    <a:pt x="8312" y="6508"/>
                    <a:pt x="8659" y="6624"/>
                    <a:pt x="8994" y="6624"/>
                  </a:cubicBezTo>
                  <a:cubicBezTo>
                    <a:pt x="10208" y="6624"/>
                    <a:pt x="11269" y="5109"/>
                    <a:pt x="10127" y="4105"/>
                  </a:cubicBezTo>
                  <a:cubicBezTo>
                    <a:pt x="7885" y="2151"/>
                    <a:pt x="5163" y="1126"/>
                    <a:pt x="2424" y="101"/>
                  </a:cubicBezTo>
                  <a:cubicBezTo>
                    <a:pt x="2238" y="32"/>
                    <a:pt x="2063" y="1"/>
                    <a:pt x="190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3034450" y="1463250"/>
              <a:ext cx="313375" cy="202200"/>
            </a:xfrm>
            <a:custGeom>
              <a:avLst/>
              <a:gdLst/>
              <a:ahLst/>
              <a:cxnLst/>
              <a:rect l="l" t="t" r="r" b="b"/>
              <a:pathLst>
                <a:path w="12535" h="8088" extrusionOk="0">
                  <a:moveTo>
                    <a:pt x="2005" y="0"/>
                  </a:moveTo>
                  <a:cubicBezTo>
                    <a:pt x="501" y="0"/>
                    <a:pt x="1" y="2448"/>
                    <a:pt x="1677" y="2958"/>
                  </a:cubicBezTo>
                  <a:cubicBezTo>
                    <a:pt x="4704" y="3903"/>
                    <a:pt x="7314" y="5712"/>
                    <a:pt x="9780" y="7666"/>
                  </a:cubicBezTo>
                  <a:cubicBezTo>
                    <a:pt x="10114" y="7933"/>
                    <a:pt x="10504" y="8087"/>
                    <a:pt x="10893" y="8087"/>
                  </a:cubicBezTo>
                  <a:cubicBezTo>
                    <a:pt x="11249" y="8087"/>
                    <a:pt x="11603" y="7957"/>
                    <a:pt x="11910" y="7666"/>
                  </a:cubicBezTo>
                  <a:cubicBezTo>
                    <a:pt x="12438" y="7154"/>
                    <a:pt x="12534" y="6049"/>
                    <a:pt x="11910" y="5536"/>
                  </a:cubicBezTo>
                  <a:cubicBezTo>
                    <a:pt x="9027" y="3262"/>
                    <a:pt x="6017" y="1165"/>
                    <a:pt x="2478" y="76"/>
                  </a:cubicBezTo>
                  <a:cubicBezTo>
                    <a:pt x="2311" y="24"/>
                    <a:pt x="2153" y="0"/>
                    <a:pt x="200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3111350" y="1705725"/>
              <a:ext cx="320550" cy="187175"/>
            </a:xfrm>
            <a:custGeom>
              <a:avLst/>
              <a:gdLst/>
              <a:ahLst/>
              <a:cxnLst/>
              <a:rect l="l" t="t" r="r" b="b"/>
              <a:pathLst>
                <a:path w="12822" h="7487" extrusionOk="0">
                  <a:moveTo>
                    <a:pt x="1911" y="1"/>
                  </a:moveTo>
                  <a:cubicBezTo>
                    <a:pt x="471" y="1"/>
                    <a:pt x="0" y="2405"/>
                    <a:pt x="1628" y="2995"/>
                  </a:cubicBezTo>
                  <a:cubicBezTo>
                    <a:pt x="4686" y="4100"/>
                    <a:pt x="7681" y="5317"/>
                    <a:pt x="10307" y="7271"/>
                  </a:cubicBezTo>
                  <a:cubicBezTo>
                    <a:pt x="10512" y="7421"/>
                    <a:pt x="10751" y="7486"/>
                    <a:pt x="10995" y="7486"/>
                  </a:cubicBezTo>
                  <a:cubicBezTo>
                    <a:pt x="11532" y="7486"/>
                    <a:pt x="12092" y="7167"/>
                    <a:pt x="12357" y="6726"/>
                  </a:cubicBezTo>
                  <a:cubicBezTo>
                    <a:pt x="12821" y="5974"/>
                    <a:pt x="12469" y="5157"/>
                    <a:pt x="11828" y="4677"/>
                  </a:cubicBezTo>
                  <a:cubicBezTo>
                    <a:pt x="8994" y="2595"/>
                    <a:pt x="5711" y="1298"/>
                    <a:pt x="2429" y="97"/>
                  </a:cubicBezTo>
                  <a:cubicBezTo>
                    <a:pt x="2245" y="31"/>
                    <a:pt x="2072" y="1"/>
                    <a:pt x="191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850000" y="1720425"/>
              <a:ext cx="264400" cy="173425"/>
            </a:xfrm>
            <a:custGeom>
              <a:avLst/>
              <a:gdLst/>
              <a:ahLst/>
              <a:cxnLst/>
              <a:rect l="l" t="t" r="r" b="b"/>
              <a:pathLst>
                <a:path w="10576" h="6937" extrusionOk="0">
                  <a:moveTo>
                    <a:pt x="2303" y="0"/>
                  </a:moveTo>
                  <a:cubicBezTo>
                    <a:pt x="1075" y="0"/>
                    <a:pt x="1" y="1520"/>
                    <a:pt x="1161" y="2503"/>
                  </a:cubicBezTo>
                  <a:lnTo>
                    <a:pt x="1177" y="2519"/>
                  </a:lnTo>
                  <a:cubicBezTo>
                    <a:pt x="3130" y="4169"/>
                    <a:pt x="5292" y="5594"/>
                    <a:pt x="7582" y="6763"/>
                  </a:cubicBezTo>
                  <a:cubicBezTo>
                    <a:pt x="7821" y="6884"/>
                    <a:pt x="8057" y="6937"/>
                    <a:pt x="8280" y="6937"/>
                  </a:cubicBezTo>
                  <a:cubicBezTo>
                    <a:pt x="9657" y="6937"/>
                    <a:pt x="10575" y="4910"/>
                    <a:pt x="9087" y="4153"/>
                  </a:cubicBezTo>
                  <a:cubicBezTo>
                    <a:pt x="7022" y="3128"/>
                    <a:pt x="5068" y="1863"/>
                    <a:pt x="3291" y="374"/>
                  </a:cubicBezTo>
                  <a:cubicBezTo>
                    <a:pt x="2977" y="111"/>
                    <a:pt x="2634" y="0"/>
                    <a:pt x="230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733875" y="1920725"/>
              <a:ext cx="327375" cy="202250"/>
            </a:xfrm>
            <a:custGeom>
              <a:avLst/>
              <a:gdLst/>
              <a:ahLst/>
              <a:cxnLst/>
              <a:rect l="l" t="t" r="r" b="b"/>
              <a:pathLst>
                <a:path w="13095" h="8090" extrusionOk="0">
                  <a:moveTo>
                    <a:pt x="1980" y="1"/>
                  </a:moveTo>
                  <a:cubicBezTo>
                    <a:pt x="495" y="1"/>
                    <a:pt x="1" y="2440"/>
                    <a:pt x="1658" y="2978"/>
                  </a:cubicBezTo>
                  <a:lnTo>
                    <a:pt x="1658" y="2994"/>
                  </a:lnTo>
                  <a:cubicBezTo>
                    <a:pt x="4797" y="4003"/>
                    <a:pt x="7135" y="6501"/>
                    <a:pt x="10065" y="7926"/>
                  </a:cubicBezTo>
                  <a:cubicBezTo>
                    <a:pt x="10303" y="8040"/>
                    <a:pt x="10536" y="8090"/>
                    <a:pt x="10757" y="8090"/>
                  </a:cubicBezTo>
                  <a:cubicBezTo>
                    <a:pt x="12164" y="8090"/>
                    <a:pt x="13095" y="6063"/>
                    <a:pt x="11587" y="5316"/>
                  </a:cubicBezTo>
                  <a:cubicBezTo>
                    <a:pt x="8400" y="3779"/>
                    <a:pt x="5886" y="1201"/>
                    <a:pt x="2459" y="80"/>
                  </a:cubicBezTo>
                  <a:cubicBezTo>
                    <a:pt x="2290" y="26"/>
                    <a:pt x="2130" y="1"/>
                    <a:pt x="19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681800" y="2149525"/>
              <a:ext cx="228900" cy="227425"/>
            </a:xfrm>
            <a:custGeom>
              <a:avLst/>
              <a:gdLst/>
              <a:ahLst/>
              <a:cxnLst/>
              <a:rect l="l" t="t" r="r" b="b"/>
              <a:pathLst>
                <a:path w="9156" h="9097" extrusionOk="0">
                  <a:moveTo>
                    <a:pt x="2077" y="0"/>
                  </a:moveTo>
                  <a:cubicBezTo>
                    <a:pt x="1002" y="0"/>
                    <a:pt x="0" y="1512"/>
                    <a:pt x="939" y="2634"/>
                  </a:cubicBezTo>
                  <a:lnTo>
                    <a:pt x="923" y="2634"/>
                  </a:lnTo>
                  <a:cubicBezTo>
                    <a:pt x="2540" y="4571"/>
                    <a:pt x="4878" y="5996"/>
                    <a:pt x="5999" y="8334"/>
                  </a:cubicBezTo>
                  <a:cubicBezTo>
                    <a:pt x="6259" y="8873"/>
                    <a:pt x="6687" y="9096"/>
                    <a:pt x="7130" y="9096"/>
                  </a:cubicBezTo>
                  <a:cubicBezTo>
                    <a:pt x="8108" y="9096"/>
                    <a:pt x="9156" y="8004"/>
                    <a:pt x="8593" y="6813"/>
                  </a:cubicBezTo>
                  <a:cubicBezTo>
                    <a:pt x="7360" y="4235"/>
                    <a:pt x="4846" y="2650"/>
                    <a:pt x="3053" y="504"/>
                  </a:cubicBezTo>
                  <a:cubicBezTo>
                    <a:pt x="2759" y="149"/>
                    <a:pt x="2414" y="0"/>
                    <a:pt x="20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453450" y="2210875"/>
              <a:ext cx="195000" cy="138400"/>
            </a:xfrm>
            <a:custGeom>
              <a:avLst/>
              <a:gdLst/>
              <a:ahLst/>
              <a:cxnLst/>
              <a:rect l="l" t="t" r="r" b="b"/>
              <a:pathLst>
                <a:path w="7800" h="5536" extrusionOk="0">
                  <a:moveTo>
                    <a:pt x="1625" y="0"/>
                  </a:moveTo>
                  <a:cubicBezTo>
                    <a:pt x="1125" y="0"/>
                    <a:pt x="651" y="222"/>
                    <a:pt x="369" y="724"/>
                  </a:cubicBezTo>
                  <a:cubicBezTo>
                    <a:pt x="1" y="1349"/>
                    <a:pt x="177" y="2438"/>
                    <a:pt x="914" y="2774"/>
                  </a:cubicBezTo>
                  <a:cubicBezTo>
                    <a:pt x="2451" y="3446"/>
                    <a:pt x="3924" y="4311"/>
                    <a:pt x="5285" y="5320"/>
                  </a:cubicBezTo>
                  <a:cubicBezTo>
                    <a:pt x="5490" y="5470"/>
                    <a:pt x="5731" y="5536"/>
                    <a:pt x="5977" y="5536"/>
                  </a:cubicBezTo>
                  <a:cubicBezTo>
                    <a:pt x="6519" y="5536"/>
                    <a:pt x="7087" y="5216"/>
                    <a:pt x="7351" y="4775"/>
                  </a:cubicBezTo>
                  <a:cubicBezTo>
                    <a:pt x="7799" y="4007"/>
                    <a:pt x="7463" y="3206"/>
                    <a:pt x="6806" y="2726"/>
                  </a:cubicBezTo>
                  <a:cubicBezTo>
                    <a:pt x="5445" y="1717"/>
                    <a:pt x="3972" y="868"/>
                    <a:pt x="2419" y="180"/>
                  </a:cubicBezTo>
                  <a:cubicBezTo>
                    <a:pt x="2163" y="63"/>
                    <a:pt x="1890" y="0"/>
                    <a:pt x="162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3960550" y="1468625"/>
              <a:ext cx="345450" cy="195025"/>
            </a:xfrm>
            <a:custGeom>
              <a:avLst/>
              <a:gdLst/>
              <a:ahLst/>
              <a:cxnLst/>
              <a:rect l="l" t="t" r="r" b="b"/>
              <a:pathLst>
                <a:path w="13818" h="7801" extrusionOk="0">
                  <a:moveTo>
                    <a:pt x="1900" y="0"/>
                  </a:moveTo>
                  <a:cubicBezTo>
                    <a:pt x="478" y="0"/>
                    <a:pt x="0" y="2396"/>
                    <a:pt x="1624" y="2999"/>
                  </a:cubicBezTo>
                  <a:cubicBezTo>
                    <a:pt x="4890" y="4200"/>
                    <a:pt x="8061" y="5610"/>
                    <a:pt x="10959" y="7547"/>
                  </a:cubicBezTo>
                  <a:cubicBezTo>
                    <a:pt x="11226" y="7724"/>
                    <a:pt x="11490" y="7801"/>
                    <a:pt x="11737" y="7801"/>
                  </a:cubicBezTo>
                  <a:cubicBezTo>
                    <a:pt x="12989" y="7801"/>
                    <a:pt x="13818" y="5833"/>
                    <a:pt x="12481" y="4937"/>
                  </a:cubicBezTo>
                  <a:cubicBezTo>
                    <a:pt x="9358" y="2871"/>
                    <a:pt x="5915" y="1398"/>
                    <a:pt x="2424" y="101"/>
                  </a:cubicBezTo>
                  <a:cubicBezTo>
                    <a:pt x="2239" y="32"/>
                    <a:pt x="2063" y="0"/>
                    <a:pt x="190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3971900" y="2514075"/>
              <a:ext cx="251050" cy="143200"/>
            </a:xfrm>
            <a:custGeom>
              <a:avLst/>
              <a:gdLst/>
              <a:ahLst/>
              <a:cxnLst/>
              <a:rect l="l" t="t" r="r" b="b"/>
              <a:pathLst>
                <a:path w="10042" h="5728" extrusionOk="0">
                  <a:moveTo>
                    <a:pt x="1695" y="0"/>
                  </a:moveTo>
                  <a:cubicBezTo>
                    <a:pt x="1058" y="0"/>
                    <a:pt x="429" y="537"/>
                    <a:pt x="257" y="1119"/>
                  </a:cubicBezTo>
                  <a:cubicBezTo>
                    <a:pt x="1" y="1983"/>
                    <a:pt x="561" y="2672"/>
                    <a:pt x="1298" y="2976"/>
                  </a:cubicBezTo>
                  <a:lnTo>
                    <a:pt x="7943" y="5650"/>
                  </a:lnTo>
                  <a:cubicBezTo>
                    <a:pt x="8078" y="5704"/>
                    <a:pt x="8216" y="5728"/>
                    <a:pt x="8354" y="5728"/>
                  </a:cubicBezTo>
                  <a:cubicBezTo>
                    <a:pt x="9000" y="5728"/>
                    <a:pt x="9629" y="5190"/>
                    <a:pt x="9801" y="4609"/>
                  </a:cubicBezTo>
                  <a:cubicBezTo>
                    <a:pt x="10041" y="3745"/>
                    <a:pt x="9497" y="3056"/>
                    <a:pt x="8744" y="2752"/>
                  </a:cubicBezTo>
                  <a:lnTo>
                    <a:pt x="2099" y="78"/>
                  </a:lnTo>
                  <a:cubicBezTo>
                    <a:pt x="1967" y="24"/>
                    <a:pt x="1831" y="0"/>
                    <a:pt x="16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4308875" y="2807225"/>
              <a:ext cx="316075" cy="179275"/>
            </a:xfrm>
            <a:custGeom>
              <a:avLst/>
              <a:gdLst/>
              <a:ahLst/>
              <a:cxnLst/>
              <a:rect l="l" t="t" r="r" b="b"/>
              <a:pathLst>
                <a:path w="12643" h="7171" extrusionOk="0">
                  <a:moveTo>
                    <a:pt x="1877" y="0"/>
                  </a:moveTo>
                  <a:cubicBezTo>
                    <a:pt x="474" y="0"/>
                    <a:pt x="1" y="2386"/>
                    <a:pt x="1606" y="2988"/>
                  </a:cubicBezTo>
                  <a:lnTo>
                    <a:pt x="1622" y="3004"/>
                  </a:lnTo>
                  <a:cubicBezTo>
                    <a:pt x="4425" y="4061"/>
                    <a:pt x="6939" y="5694"/>
                    <a:pt x="9629" y="7007"/>
                  </a:cubicBezTo>
                  <a:cubicBezTo>
                    <a:pt x="9864" y="7120"/>
                    <a:pt x="10095" y="7171"/>
                    <a:pt x="10315" y="7171"/>
                  </a:cubicBezTo>
                  <a:cubicBezTo>
                    <a:pt x="11712" y="7171"/>
                    <a:pt x="12642" y="5144"/>
                    <a:pt x="11134" y="4397"/>
                  </a:cubicBezTo>
                  <a:cubicBezTo>
                    <a:pt x="8220" y="2988"/>
                    <a:pt x="5465" y="1242"/>
                    <a:pt x="2407" y="105"/>
                  </a:cubicBezTo>
                  <a:cubicBezTo>
                    <a:pt x="2219" y="33"/>
                    <a:pt x="2042" y="0"/>
                    <a:pt x="18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822200" y="2992450"/>
              <a:ext cx="307125" cy="178250"/>
            </a:xfrm>
            <a:custGeom>
              <a:avLst/>
              <a:gdLst/>
              <a:ahLst/>
              <a:cxnLst/>
              <a:rect l="l" t="t" r="r" b="b"/>
              <a:pathLst>
                <a:path w="12285" h="7130" extrusionOk="0">
                  <a:moveTo>
                    <a:pt x="1696" y="1"/>
                  </a:moveTo>
                  <a:cubicBezTo>
                    <a:pt x="1058" y="1"/>
                    <a:pt x="429" y="541"/>
                    <a:pt x="257" y="1135"/>
                  </a:cubicBezTo>
                  <a:cubicBezTo>
                    <a:pt x="1" y="1984"/>
                    <a:pt x="561" y="2673"/>
                    <a:pt x="1298" y="2977"/>
                  </a:cubicBezTo>
                  <a:cubicBezTo>
                    <a:pt x="3924" y="4050"/>
                    <a:pt x="6822" y="4851"/>
                    <a:pt x="9016" y="6740"/>
                  </a:cubicBezTo>
                  <a:cubicBezTo>
                    <a:pt x="9328" y="7014"/>
                    <a:pt x="9673" y="7130"/>
                    <a:pt x="10008" y="7130"/>
                  </a:cubicBezTo>
                  <a:cubicBezTo>
                    <a:pt x="11217" y="7130"/>
                    <a:pt x="12284" y="5617"/>
                    <a:pt x="11130" y="4626"/>
                  </a:cubicBezTo>
                  <a:cubicBezTo>
                    <a:pt x="8504" y="2352"/>
                    <a:pt x="5253" y="1376"/>
                    <a:pt x="2099" y="79"/>
                  </a:cubicBezTo>
                  <a:cubicBezTo>
                    <a:pt x="1967" y="25"/>
                    <a:pt x="1831" y="1"/>
                    <a:pt x="1696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3851725" y="2738850"/>
              <a:ext cx="240000" cy="171800"/>
            </a:xfrm>
            <a:custGeom>
              <a:avLst/>
              <a:gdLst/>
              <a:ahLst/>
              <a:cxnLst/>
              <a:rect l="l" t="t" r="r" b="b"/>
              <a:pathLst>
                <a:path w="9600" h="6872" extrusionOk="0">
                  <a:moveTo>
                    <a:pt x="2055" y="1"/>
                  </a:moveTo>
                  <a:cubicBezTo>
                    <a:pt x="820" y="1"/>
                    <a:pt x="0" y="1950"/>
                    <a:pt x="1333" y="2856"/>
                  </a:cubicBezTo>
                  <a:cubicBezTo>
                    <a:pt x="3158" y="4089"/>
                    <a:pt x="4968" y="5338"/>
                    <a:pt x="6777" y="6604"/>
                  </a:cubicBezTo>
                  <a:cubicBezTo>
                    <a:pt x="7046" y="6791"/>
                    <a:pt x="7313" y="6872"/>
                    <a:pt x="7562" y="6872"/>
                  </a:cubicBezTo>
                  <a:cubicBezTo>
                    <a:pt x="8784" y="6872"/>
                    <a:pt x="9599" y="4927"/>
                    <a:pt x="8283" y="4009"/>
                  </a:cubicBezTo>
                  <a:cubicBezTo>
                    <a:pt x="6489" y="2744"/>
                    <a:pt x="4664" y="1495"/>
                    <a:pt x="2838" y="262"/>
                  </a:cubicBezTo>
                  <a:cubicBezTo>
                    <a:pt x="2570" y="80"/>
                    <a:pt x="2304" y="1"/>
                    <a:pt x="2055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394125" y="3073475"/>
              <a:ext cx="301650" cy="213475"/>
            </a:xfrm>
            <a:custGeom>
              <a:avLst/>
              <a:gdLst/>
              <a:ahLst/>
              <a:cxnLst/>
              <a:rect l="l" t="t" r="r" b="b"/>
              <a:pathLst>
                <a:path w="12066" h="8539" extrusionOk="0">
                  <a:moveTo>
                    <a:pt x="2104" y="0"/>
                  </a:moveTo>
                  <a:cubicBezTo>
                    <a:pt x="1005" y="0"/>
                    <a:pt x="0" y="1505"/>
                    <a:pt x="967" y="2618"/>
                  </a:cubicBezTo>
                  <a:lnTo>
                    <a:pt x="983" y="2618"/>
                  </a:lnTo>
                  <a:cubicBezTo>
                    <a:pt x="3208" y="5148"/>
                    <a:pt x="6203" y="6702"/>
                    <a:pt x="9117" y="8335"/>
                  </a:cubicBezTo>
                  <a:cubicBezTo>
                    <a:pt x="9369" y="8477"/>
                    <a:pt x="9618" y="8539"/>
                    <a:pt x="9853" y="8539"/>
                  </a:cubicBezTo>
                  <a:cubicBezTo>
                    <a:pt x="11183" y="8539"/>
                    <a:pt x="12065" y="6544"/>
                    <a:pt x="10622" y="5741"/>
                  </a:cubicBezTo>
                  <a:cubicBezTo>
                    <a:pt x="7948" y="4220"/>
                    <a:pt x="5178" y="2843"/>
                    <a:pt x="3096" y="489"/>
                  </a:cubicBezTo>
                  <a:cubicBezTo>
                    <a:pt x="2794" y="144"/>
                    <a:pt x="2444" y="0"/>
                    <a:pt x="21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4827825" y="3385350"/>
              <a:ext cx="270225" cy="165400"/>
            </a:xfrm>
            <a:custGeom>
              <a:avLst/>
              <a:gdLst/>
              <a:ahLst/>
              <a:cxnLst/>
              <a:rect l="l" t="t" r="r" b="b"/>
              <a:pathLst>
                <a:path w="10809" h="6616" extrusionOk="0">
                  <a:moveTo>
                    <a:pt x="2021" y="0"/>
                  </a:moveTo>
                  <a:cubicBezTo>
                    <a:pt x="507" y="0"/>
                    <a:pt x="1" y="2459"/>
                    <a:pt x="1681" y="2970"/>
                  </a:cubicBezTo>
                  <a:cubicBezTo>
                    <a:pt x="3971" y="3659"/>
                    <a:pt x="6181" y="4683"/>
                    <a:pt x="8055" y="6189"/>
                  </a:cubicBezTo>
                  <a:cubicBezTo>
                    <a:pt x="8386" y="6462"/>
                    <a:pt x="8778" y="6616"/>
                    <a:pt x="9165" y="6616"/>
                  </a:cubicBezTo>
                  <a:cubicBezTo>
                    <a:pt x="9526" y="6616"/>
                    <a:pt x="9883" y="6482"/>
                    <a:pt x="10184" y="6189"/>
                  </a:cubicBezTo>
                  <a:cubicBezTo>
                    <a:pt x="10713" y="5676"/>
                    <a:pt x="10809" y="4587"/>
                    <a:pt x="10184" y="4075"/>
                  </a:cubicBezTo>
                  <a:cubicBezTo>
                    <a:pt x="7895" y="2249"/>
                    <a:pt x="5284" y="888"/>
                    <a:pt x="2482" y="72"/>
                  </a:cubicBezTo>
                  <a:cubicBezTo>
                    <a:pt x="2320" y="23"/>
                    <a:pt x="2165" y="0"/>
                    <a:pt x="202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3807200" y="2992200"/>
              <a:ext cx="482275" cy="342650"/>
            </a:xfrm>
            <a:custGeom>
              <a:avLst/>
              <a:gdLst/>
              <a:ahLst/>
              <a:cxnLst/>
              <a:rect l="l" t="t" r="r" b="b"/>
              <a:pathLst>
                <a:path w="19291" h="13706" extrusionOk="0">
                  <a:moveTo>
                    <a:pt x="2095" y="0"/>
                  </a:moveTo>
                  <a:cubicBezTo>
                    <a:pt x="831" y="0"/>
                    <a:pt x="0" y="1959"/>
                    <a:pt x="1353" y="2843"/>
                  </a:cubicBezTo>
                  <a:cubicBezTo>
                    <a:pt x="6397" y="6110"/>
                    <a:pt x="11569" y="9264"/>
                    <a:pt x="16053" y="13300"/>
                  </a:cubicBezTo>
                  <a:cubicBezTo>
                    <a:pt x="16366" y="13585"/>
                    <a:pt x="16714" y="13705"/>
                    <a:pt x="17051" y="13705"/>
                  </a:cubicBezTo>
                  <a:cubicBezTo>
                    <a:pt x="18243" y="13705"/>
                    <a:pt x="19290" y="12197"/>
                    <a:pt x="18166" y="11186"/>
                  </a:cubicBezTo>
                  <a:cubicBezTo>
                    <a:pt x="13507" y="6958"/>
                    <a:pt x="8126" y="3644"/>
                    <a:pt x="2874" y="249"/>
                  </a:cubicBezTo>
                  <a:cubicBezTo>
                    <a:pt x="2606" y="76"/>
                    <a:pt x="2342" y="0"/>
                    <a:pt x="20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4383325" y="3436175"/>
              <a:ext cx="287000" cy="205400"/>
            </a:xfrm>
            <a:custGeom>
              <a:avLst/>
              <a:gdLst/>
              <a:ahLst/>
              <a:cxnLst/>
              <a:rect l="l" t="t" r="r" b="b"/>
              <a:pathLst>
                <a:path w="11480" h="8216" extrusionOk="0">
                  <a:moveTo>
                    <a:pt x="2096" y="0"/>
                  </a:moveTo>
                  <a:cubicBezTo>
                    <a:pt x="1004" y="0"/>
                    <a:pt x="0" y="1502"/>
                    <a:pt x="966" y="2602"/>
                  </a:cubicBezTo>
                  <a:lnTo>
                    <a:pt x="966" y="2618"/>
                  </a:lnTo>
                  <a:cubicBezTo>
                    <a:pt x="3016" y="4972"/>
                    <a:pt x="5610" y="6750"/>
                    <a:pt x="8428" y="8063"/>
                  </a:cubicBezTo>
                  <a:cubicBezTo>
                    <a:pt x="8658" y="8168"/>
                    <a:pt x="8884" y="8215"/>
                    <a:pt x="9100" y="8215"/>
                  </a:cubicBezTo>
                  <a:cubicBezTo>
                    <a:pt x="10521" y="8215"/>
                    <a:pt x="11479" y="6178"/>
                    <a:pt x="9950" y="5469"/>
                  </a:cubicBezTo>
                  <a:cubicBezTo>
                    <a:pt x="7323" y="4252"/>
                    <a:pt x="5001" y="2666"/>
                    <a:pt x="3080" y="489"/>
                  </a:cubicBezTo>
                  <a:cubicBezTo>
                    <a:pt x="2781" y="144"/>
                    <a:pt x="2434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4773600" y="3656425"/>
              <a:ext cx="233350" cy="144650"/>
            </a:xfrm>
            <a:custGeom>
              <a:avLst/>
              <a:gdLst/>
              <a:ahLst/>
              <a:cxnLst/>
              <a:rect l="l" t="t" r="r" b="b"/>
              <a:pathLst>
                <a:path w="9334" h="5786" extrusionOk="0">
                  <a:moveTo>
                    <a:pt x="2302" y="1"/>
                  </a:moveTo>
                  <a:cubicBezTo>
                    <a:pt x="1074" y="1"/>
                    <a:pt x="0" y="1520"/>
                    <a:pt x="1160" y="2504"/>
                  </a:cubicBezTo>
                  <a:cubicBezTo>
                    <a:pt x="2826" y="3929"/>
                    <a:pt x="4779" y="5018"/>
                    <a:pt x="6861" y="5706"/>
                  </a:cubicBezTo>
                  <a:cubicBezTo>
                    <a:pt x="7030" y="5761"/>
                    <a:pt x="7190" y="5786"/>
                    <a:pt x="7341" y="5786"/>
                  </a:cubicBezTo>
                  <a:cubicBezTo>
                    <a:pt x="8827" y="5786"/>
                    <a:pt x="9334" y="3346"/>
                    <a:pt x="7662" y="2808"/>
                  </a:cubicBezTo>
                  <a:cubicBezTo>
                    <a:pt x="6060" y="2295"/>
                    <a:pt x="4571" y="1463"/>
                    <a:pt x="3290" y="374"/>
                  </a:cubicBezTo>
                  <a:cubicBezTo>
                    <a:pt x="2977" y="112"/>
                    <a:pt x="2634" y="1"/>
                    <a:pt x="230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3635225" y="3152400"/>
              <a:ext cx="223150" cy="199875"/>
            </a:xfrm>
            <a:custGeom>
              <a:avLst/>
              <a:gdLst/>
              <a:ahLst/>
              <a:cxnLst/>
              <a:rect l="l" t="t" r="r" b="b"/>
              <a:pathLst>
                <a:path w="8926" h="7995" extrusionOk="0">
                  <a:moveTo>
                    <a:pt x="1743" y="0"/>
                  </a:moveTo>
                  <a:cubicBezTo>
                    <a:pt x="1506" y="0"/>
                    <a:pt x="1262" y="62"/>
                    <a:pt x="1026" y="198"/>
                  </a:cubicBezTo>
                  <a:cubicBezTo>
                    <a:pt x="369" y="566"/>
                    <a:pt x="1" y="1591"/>
                    <a:pt x="481" y="2248"/>
                  </a:cubicBezTo>
                  <a:cubicBezTo>
                    <a:pt x="1970" y="4249"/>
                    <a:pt x="3700" y="6043"/>
                    <a:pt x="5621" y="7628"/>
                  </a:cubicBezTo>
                  <a:cubicBezTo>
                    <a:pt x="5933" y="7886"/>
                    <a:pt x="6275" y="7995"/>
                    <a:pt x="6607" y="7995"/>
                  </a:cubicBezTo>
                  <a:cubicBezTo>
                    <a:pt x="7840" y="7995"/>
                    <a:pt x="8925" y="6483"/>
                    <a:pt x="7751" y="5498"/>
                  </a:cubicBezTo>
                  <a:cubicBezTo>
                    <a:pt x="6054" y="4105"/>
                    <a:pt x="4388" y="2504"/>
                    <a:pt x="3075" y="742"/>
                  </a:cubicBezTo>
                  <a:cubicBezTo>
                    <a:pt x="2746" y="292"/>
                    <a:pt x="2259" y="0"/>
                    <a:pt x="174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3921300" y="3426000"/>
              <a:ext cx="286250" cy="206025"/>
            </a:xfrm>
            <a:custGeom>
              <a:avLst/>
              <a:gdLst/>
              <a:ahLst/>
              <a:cxnLst/>
              <a:rect l="l" t="t" r="r" b="b"/>
              <a:pathLst>
                <a:path w="11450" h="8241" extrusionOk="0">
                  <a:moveTo>
                    <a:pt x="2204" y="1"/>
                  </a:moveTo>
                  <a:cubicBezTo>
                    <a:pt x="1036" y="1"/>
                    <a:pt x="1" y="1507"/>
                    <a:pt x="1080" y="2561"/>
                  </a:cubicBezTo>
                  <a:cubicBezTo>
                    <a:pt x="3306" y="4739"/>
                    <a:pt x="5916" y="6388"/>
                    <a:pt x="8558" y="8006"/>
                  </a:cubicBezTo>
                  <a:cubicBezTo>
                    <a:pt x="8822" y="8169"/>
                    <a:pt x="9082" y="8241"/>
                    <a:pt x="9326" y="8241"/>
                  </a:cubicBezTo>
                  <a:cubicBezTo>
                    <a:pt x="10608" y="8241"/>
                    <a:pt x="11449" y="6272"/>
                    <a:pt x="10063" y="5411"/>
                  </a:cubicBezTo>
                  <a:cubicBezTo>
                    <a:pt x="7645" y="3922"/>
                    <a:pt x="5243" y="2433"/>
                    <a:pt x="3210" y="431"/>
                  </a:cubicBezTo>
                  <a:cubicBezTo>
                    <a:pt x="2896" y="128"/>
                    <a:pt x="2544" y="1"/>
                    <a:pt x="220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4286975" y="3742900"/>
              <a:ext cx="176550" cy="165675"/>
            </a:xfrm>
            <a:custGeom>
              <a:avLst/>
              <a:gdLst/>
              <a:ahLst/>
              <a:cxnLst/>
              <a:rect l="l" t="t" r="r" b="b"/>
              <a:pathLst>
                <a:path w="7062" h="6627" extrusionOk="0">
                  <a:moveTo>
                    <a:pt x="1701" y="0"/>
                  </a:moveTo>
                  <a:cubicBezTo>
                    <a:pt x="1574" y="0"/>
                    <a:pt x="1444" y="17"/>
                    <a:pt x="1313" y="53"/>
                  </a:cubicBezTo>
                  <a:cubicBezTo>
                    <a:pt x="561" y="262"/>
                    <a:pt x="0" y="1126"/>
                    <a:pt x="256" y="1911"/>
                  </a:cubicBezTo>
                  <a:lnTo>
                    <a:pt x="272" y="1911"/>
                  </a:lnTo>
                  <a:cubicBezTo>
                    <a:pt x="945" y="3865"/>
                    <a:pt x="2370" y="5386"/>
                    <a:pt x="4132" y="6411"/>
                  </a:cubicBezTo>
                  <a:cubicBezTo>
                    <a:pt x="4391" y="6561"/>
                    <a:pt x="4645" y="6627"/>
                    <a:pt x="4885" y="6627"/>
                  </a:cubicBezTo>
                  <a:cubicBezTo>
                    <a:pt x="6201" y="6627"/>
                    <a:pt x="7062" y="4643"/>
                    <a:pt x="5653" y="3817"/>
                  </a:cubicBezTo>
                  <a:cubicBezTo>
                    <a:pt x="4596" y="3192"/>
                    <a:pt x="3571" y="2295"/>
                    <a:pt x="3155" y="1110"/>
                  </a:cubicBezTo>
                  <a:cubicBezTo>
                    <a:pt x="2940" y="465"/>
                    <a:pt x="2364" y="0"/>
                    <a:pt x="170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4466350" y="3992700"/>
              <a:ext cx="230575" cy="169975"/>
            </a:xfrm>
            <a:custGeom>
              <a:avLst/>
              <a:gdLst/>
              <a:ahLst/>
              <a:cxnLst/>
              <a:rect l="l" t="t" r="r" b="b"/>
              <a:pathLst>
                <a:path w="9223" h="6799" extrusionOk="0">
                  <a:moveTo>
                    <a:pt x="2157" y="0"/>
                  </a:moveTo>
                  <a:cubicBezTo>
                    <a:pt x="1019" y="0"/>
                    <a:pt x="0" y="1511"/>
                    <a:pt x="1024" y="2584"/>
                  </a:cubicBezTo>
                  <a:cubicBezTo>
                    <a:pt x="2753" y="4377"/>
                    <a:pt x="4835" y="5787"/>
                    <a:pt x="7125" y="6715"/>
                  </a:cubicBezTo>
                  <a:cubicBezTo>
                    <a:pt x="7260" y="6773"/>
                    <a:pt x="7399" y="6799"/>
                    <a:pt x="7539" y="6799"/>
                  </a:cubicBezTo>
                  <a:cubicBezTo>
                    <a:pt x="8177" y="6799"/>
                    <a:pt x="8812" y="6253"/>
                    <a:pt x="8983" y="5674"/>
                  </a:cubicBezTo>
                  <a:cubicBezTo>
                    <a:pt x="9223" y="4810"/>
                    <a:pt x="8678" y="4137"/>
                    <a:pt x="7926" y="3817"/>
                  </a:cubicBezTo>
                  <a:cubicBezTo>
                    <a:pt x="6116" y="3048"/>
                    <a:pt x="4499" y="1895"/>
                    <a:pt x="3154" y="454"/>
                  </a:cubicBezTo>
                  <a:cubicBezTo>
                    <a:pt x="2845" y="134"/>
                    <a:pt x="2496" y="0"/>
                    <a:pt x="21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4897875" y="4241475"/>
              <a:ext cx="219350" cy="146000"/>
            </a:xfrm>
            <a:custGeom>
              <a:avLst/>
              <a:gdLst/>
              <a:ahLst/>
              <a:cxnLst/>
              <a:rect l="l" t="t" r="r" b="b"/>
              <a:pathLst>
                <a:path w="8774" h="5840" extrusionOk="0">
                  <a:moveTo>
                    <a:pt x="1657" y="0"/>
                  </a:moveTo>
                  <a:cubicBezTo>
                    <a:pt x="1299" y="0"/>
                    <a:pt x="942" y="130"/>
                    <a:pt x="641" y="415"/>
                  </a:cubicBezTo>
                  <a:cubicBezTo>
                    <a:pt x="96" y="944"/>
                    <a:pt x="0" y="2033"/>
                    <a:pt x="641" y="2545"/>
                  </a:cubicBezTo>
                  <a:cubicBezTo>
                    <a:pt x="2338" y="3922"/>
                    <a:pt x="4276" y="5011"/>
                    <a:pt x="6342" y="5748"/>
                  </a:cubicBezTo>
                  <a:cubicBezTo>
                    <a:pt x="6521" y="5811"/>
                    <a:pt x="6691" y="5840"/>
                    <a:pt x="6849" y="5840"/>
                  </a:cubicBezTo>
                  <a:cubicBezTo>
                    <a:pt x="8296" y="5840"/>
                    <a:pt x="8774" y="3427"/>
                    <a:pt x="7142" y="2849"/>
                  </a:cubicBezTo>
                  <a:cubicBezTo>
                    <a:pt x="5557" y="2289"/>
                    <a:pt x="4068" y="1472"/>
                    <a:pt x="2755" y="415"/>
                  </a:cubicBezTo>
                  <a:cubicBezTo>
                    <a:pt x="2431" y="150"/>
                    <a:pt x="2043" y="0"/>
                    <a:pt x="16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936700" y="4067900"/>
              <a:ext cx="227975" cy="161275"/>
            </a:xfrm>
            <a:custGeom>
              <a:avLst/>
              <a:gdLst/>
              <a:ahLst/>
              <a:cxnLst/>
              <a:rect l="l" t="t" r="r" b="b"/>
              <a:pathLst>
                <a:path w="9119" h="6451" extrusionOk="0">
                  <a:moveTo>
                    <a:pt x="2178" y="0"/>
                  </a:moveTo>
                  <a:cubicBezTo>
                    <a:pt x="861" y="0"/>
                    <a:pt x="1" y="1984"/>
                    <a:pt x="1410" y="2811"/>
                  </a:cubicBezTo>
                  <a:cubicBezTo>
                    <a:pt x="3011" y="3723"/>
                    <a:pt x="4516" y="4812"/>
                    <a:pt x="5877" y="6045"/>
                  </a:cubicBezTo>
                  <a:cubicBezTo>
                    <a:pt x="6191" y="6331"/>
                    <a:pt x="6539" y="6451"/>
                    <a:pt x="6875" y="6451"/>
                  </a:cubicBezTo>
                  <a:cubicBezTo>
                    <a:pt x="8068" y="6451"/>
                    <a:pt x="9119" y="4940"/>
                    <a:pt x="8007" y="3915"/>
                  </a:cubicBezTo>
                  <a:cubicBezTo>
                    <a:pt x="6454" y="2506"/>
                    <a:pt x="4740" y="1257"/>
                    <a:pt x="2931" y="216"/>
                  </a:cubicBezTo>
                  <a:cubicBezTo>
                    <a:pt x="2672" y="66"/>
                    <a:pt x="2417" y="0"/>
                    <a:pt x="2178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3563625" y="3453825"/>
              <a:ext cx="286875" cy="246150"/>
            </a:xfrm>
            <a:custGeom>
              <a:avLst/>
              <a:gdLst/>
              <a:ahLst/>
              <a:cxnLst/>
              <a:rect l="l" t="t" r="r" b="b"/>
              <a:pathLst>
                <a:path w="11475" h="9846" extrusionOk="0">
                  <a:moveTo>
                    <a:pt x="2126" y="0"/>
                  </a:moveTo>
                  <a:cubicBezTo>
                    <a:pt x="1009" y="0"/>
                    <a:pt x="0" y="1508"/>
                    <a:pt x="1007" y="2601"/>
                  </a:cubicBezTo>
                  <a:cubicBezTo>
                    <a:pt x="3265" y="5051"/>
                    <a:pt x="5939" y="7053"/>
                    <a:pt x="8293" y="9407"/>
                  </a:cubicBezTo>
                  <a:cubicBezTo>
                    <a:pt x="8606" y="9716"/>
                    <a:pt x="8957" y="9846"/>
                    <a:pt x="9296" y="9846"/>
                  </a:cubicBezTo>
                  <a:cubicBezTo>
                    <a:pt x="10451" y="9846"/>
                    <a:pt x="11475" y="8341"/>
                    <a:pt x="10423" y="7277"/>
                  </a:cubicBezTo>
                  <a:cubicBezTo>
                    <a:pt x="8069" y="4923"/>
                    <a:pt x="5395" y="2921"/>
                    <a:pt x="3121" y="471"/>
                  </a:cubicBezTo>
                  <a:cubicBezTo>
                    <a:pt x="2815" y="139"/>
                    <a:pt x="2466" y="0"/>
                    <a:pt x="212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3996625" y="3917350"/>
              <a:ext cx="324875" cy="201725"/>
            </a:xfrm>
            <a:custGeom>
              <a:avLst/>
              <a:gdLst/>
              <a:ahLst/>
              <a:cxnLst/>
              <a:rect l="l" t="t" r="r" b="b"/>
              <a:pathLst>
                <a:path w="12995" h="8069" extrusionOk="0">
                  <a:moveTo>
                    <a:pt x="1873" y="0"/>
                  </a:moveTo>
                  <a:cubicBezTo>
                    <a:pt x="461" y="0"/>
                    <a:pt x="1" y="2387"/>
                    <a:pt x="1606" y="3004"/>
                  </a:cubicBezTo>
                  <a:lnTo>
                    <a:pt x="1590" y="3004"/>
                  </a:lnTo>
                  <a:cubicBezTo>
                    <a:pt x="4536" y="4109"/>
                    <a:pt x="7275" y="5694"/>
                    <a:pt x="9709" y="7696"/>
                  </a:cubicBezTo>
                  <a:cubicBezTo>
                    <a:pt x="10022" y="7958"/>
                    <a:pt x="10365" y="8069"/>
                    <a:pt x="10697" y="8069"/>
                  </a:cubicBezTo>
                  <a:cubicBezTo>
                    <a:pt x="11924" y="8069"/>
                    <a:pt x="12995" y="6552"/>
                    <a:pt x="11822" y="5582"/>
                  </a:cubicBezTo>
                  <a:cubicBezTo>
                    <a:pt x="9020" y="3228"/>
                    <a:pt x="5833" y="1386"/>
                    <a:pt x="2407" y="105"/>
                  </a:cubicBezTo>
                  <a:cubicBezTo>
                    <a:pt x="2217" y="33"/>
                    <a:pt x="2038" y="0"/>
                    <a:pt x="187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3755250" y="3937100"/>
              <a:ext cx="215475" cy="162475"/>
            </a:xfrm>
            <a:custGeom>
              <a:avLst/>
              <a:gdLst/>
              <a:ahLst/>
              <a:cxnLst/>
              <a:rect l="l" t="t" r="r" b="b"/>
              <a:pathLst>
                <a:path w="8619" h="6499" extrusionOk="0">
                  <a:moveTo>
                    <a:pt x="1979" y="0"/>
                  </a:moveTo>
                  <a:cubicBezTo>
                    <a:pt x="501" y="0"/>
                    <a:pt x="1" y="2430"/>
                    <a:pt x="1669" y="2966"/>
                  </a:cubicBezTo>
                  <a:lnTo>
                    <a:pt x="1669" y="2982"/>
                  </a:lnTo>
                  <a:cubicBezTo>
                    <a:pt x="3222" y="3463"/>
                    <a:pt x="4583" y="4440"/>
                    <a:pt x="5544" y="5769"/>
                  </a:cubicBezTo>
                  <a:cubicBezTo>
                    <a:pt x="5871" y="6215"/>
                    <a:pt x="6360" y="6498"/>
                    <a:pt x="6877" y="6498"/>
                  </a:cubicBezTo>
                  <a:cubicBezTo>
                    <a:pt x="7120" y="6498"/>
                    <a:pt x="7369" y="6436"/>
                    <a:pt x="7610" y="6297"/>
                  </a:cubicBezTo>
                  <a:cubicBezTo>
                    <a:pt x="8250" y="5913"/>
                    <a:pt x="8619" y="4904"/>
                    <a:pt x="8138" y="4247"/>
                  </a:cubicBezTo>
                  <a:cubicBezTo>
                    <a:pt x="6745" y="2278"/>
                    <a:pt x="4760" y="821"/>
                    <a:pt x="2470" y="84"/>
                  </a:cubicBezTo>
                  <a:cubicBezTo>
                    <a:pt x="2296" y="27"/>
                    <a:pt x="2132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3886050" y="4279675"/>
              <a:ext cx="390525" cy="254150"/>
            </a:xfrm>
            <a:custGeom>
              <a:avLst/>
              <a:gdLst/>
              <a:ahLst/>
              <a:cxnLst/>
              <a:rect l="l" t="t" r="r" b="b"/>
              <a:pathLst>
                <a:path w="15621" h="10166" extrusionOk="0">
                  <a:moveTo>
                    <a:pt x="2096" y="0"/>
                  </a:moveTo>
                  <a:cubicBezTo>
                    <a:pt x="832" y="0"/>
                    <a:pt x="1" y="1961"/>
                    <a:pt x="1353" y="2859"/>
                  </a:cubicBezTo>
                  <a:lnTo>
                    <a:pt x="1353" y="2843"/>
                  </a:lnTo>
                  <a:cubicBezTo>
                    <a:pt x="5324" y="5453"/>
                    <a:pt x="9104" y="8303"/>
                    <a:pt x="13523" y="10081"/>
                  </a:cubicBezTo>
                  <a:cubicBezTo>
                    <a:pt x="13663" y="10139"/>
                    <a:pt x="13806" y="10165"/>
                    <a:pt x="13949" y="10165"/>
                  </a:cubicBezTo>
                  <a:cubicBezTo>
                    <a:pt x="14590" y="10165"/>
                    <a:pt x="15210" y="9629"/>
                    <a:pt x="15381" y="9040"/>
                  </a:cubicBezTo>
                  <a:cubicBezTo>
                    <a:pt x="15621" y="8191"/>
                    <a:pt x="15076" y="7486"/>
                    <a:pt x="14324" y="7198"/>
                  </a:cubicBezTo>
                  <a:cubicBezTo>
                    <a:pt x="10176" y="5517"/>
                    <a:pt x="6589" y="2682"/>
                    <a:pt x="2874" y="248"/>
                  </a:cubicBezTo>
                  <a:cubicBezTo>
                    <a:pt x="2607" y="75"/>
                    <a:pt x="2343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4271650" y="4226550"/>
              <a:ext cx="314125" cy="194400"/>
            </a:xfrm>
            <a:custGeom>
              <a:avLst/>
              <a:gdLst/>
              <a:ahLst/>
              <a:cxnLst/>
              <a:rect l="l" t="t" r="r" b="b"/>
              <a:pathLst>
                <a:path w="12565" h="7776" extrusionOk="0">
                  <a:moveTo>
                    <a:pt x="2332" y="1"/>
                  </a:moveTo>
                  <a:cubicBezTo>
                    <a:pt x="934" y="1"/>
                    <a:pt x="1" y="2038"/>
                    <a:pt x="1510" y="2758"/>
                  </a:cubicBezTo>
                  <a:cubicBezTo>
                    <a:pt x="4360" y="4103"/>
                    <a:pt x="6858" y="6057"/>
                    <a:pt x="9613" y="7578"/>
                  </a:cubicBezTo>
                  <a:cubicBezTo>
                    <a:pt x="9864" y="7715"/>
                    <a:pt x="10111" y="7775"/>
                    <a:pt x="10344" y="7775"/>
                  </a:cubicBezTo>
                  <a:cubicBezTo>
                    <a:pt x="11685" y="7775"/>
                    <a:pt x="12564" y="5775"/>
                    <a:pt x="11118" y="4984"/>
                  </a:cubicBezTo>
                  <a:cubicBezTo>
                    <a:pt x="8364" y="3462"/>
                    <a:pt x="5866" y="1509"/>
                    <a:pt x="3015" y="164"/>
                  </a:cubicBezTo>
                  <a:cubicBezTo>
                    <a:pt x="2781" y="51"/>
                    <a:pt x="2551" y="1"/>
                    <a:pt x="233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558675" y="4532000"/>
              <a:ext cx="277600" cy="125950"/>
            </a:xfrm>
            <a:custGeom>
              <a:avLst/>
              <a:gdLst/>
              <a:ahLst/>
              <a:cxnLst/>
              <a:rect l="l" t="t" r="r" b="b"/>
              <a:pathLst>
                <a:path w="11104" h="5038" extrusionOk="0">
                  <a:moveTo>
                    <a:pt x="1965" y="0"/>
                  </a:moveTo>
                  <a:cubicBezTo>
                    <a:pt x="489" y="0"/>
                    <a:pt x="1" y="2429"/>
                    <a:pt x="1655" y="2966"/>
                  </a:cubicBezTo>
                  <a:cubicBezTo>
                    <a:pt x="3928" y="3719"/>
                    <a:pt x="6234" y="4391"/>
                    <a:pt x="8572" y="4984"/>
                  </a:cubicBezTo>
                  <a:cubicBezTo>
                    <a:pt x="8715" y="5020"/>
                    <a:pt x="8852" y="5038"/>
                    <a:pt x="8982" y="5038"/>
                  </a:cubicBezTo>
                  <a:cubicBezTo>
                    <a:pt x="10553" y="5038"/>
                    <a:pt x="11103" y="2545"/>
                    <a:pt x="9373" y="2101"/>
                  </a:cubicBezTo>
                  <a:cubicBezTo>
                    <a:pt x="7035" y="1493"/>
                    <a:pt x="4729" y="820"/>
                    <a:pt x="2455" y="84"/>
                  </a:cubicBezTo>
                  <a:cubicBezTo>
                    <a:pt x="2282" y="26"/>
                    <a:pt x="2118" y="0"/>
                    <a:pt x="196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4843025" y="4759125"/>
              <a:ext cx="217400" cy="130000"/>
            </a:xfrm>
            <a:custGeom>
              <a:avLst/>
              <a:gdLst/>
              <a:ahLst/>
              <a:cxnLst/>
              <a:rect l="l" t="t" r="r" b="b"/>
              <a:pathLst>
                <a:path w="8696" h="5200" extrusionOk="0">
                  <a:moveTo>
                    <a:pt x="1688" y="1"/>
                  </a:moveTo>
                  <a:cubicBezTo>
                    <a:pt x="1041" y="1"/>
                    <a:pt x="412" y="538"/>
                    <a:pt x="241" y="1119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6614" y="5122"/>
                  </a:lnTo>
                  <a:cubicBezTo>
                    <a:pt x="6746" y="5176"/>
                    <a:pt x="6881" y="5200"/>
                    <a:pt x="7017" y="5200"/>
                  </a:cubicBezTo>
                  <a:cubicBezTo>
                    <a:pt x="7654" y="5200"/>
                    <a:pt x="8284" y="4660"/>
                    <a:pt x="8455" y="4066"/>
                  </a:cubicBezTo>
                  <a:cubicBezTo>
                    <a:pt x="8696" y="3217"/>
                    <a:pt x="8151" y="2528"/>
                    <a:pt x="7415" y="2224"/>
                  </a:cubicBezTo>
                  <a:lnTo>
                    <a:pt x="2098" y="78"/>
                  </a:lnTo>
                  <a:cubicBezTo>
                    <a:pt x="1963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4450700" y="4677850"/>
              <a:ext cx="250625" cy="143625"/>
            </a:xfrm>
            <a:custGeom>
              <a:avLst/>
              <a:gdLst/>
              <a:ahLst/>
              <a:cxnLst/>
              <a:rect l="l" t="t" r="r" b="b"/>
              <a:pathLst>
                <a:path w="10025" h="5745" extrusionOk="0">
                  <a:moveTo>
                    <a:pt x="1688" y="1"/>
                  </a:moveTo>
                  <a:cubicBezTo>
                    <a:pt x="1042" y="1"/>
                    <a:pt x="412" y="538"/>
                    <a:pt x="241" y="1119"/>
                  </a:cubicBezTo>
                  <a:cubicBezTo>
                    <a:pt x="1" y="1984"/>
                    <a:pt x="545" y="2673"/>
                    <a:pt x="1298" y="2977"/>
                  </a:cubicBezTo>
                  <a:lnTo>
                    <a:pt x="7943" y="5667"/>
                  </a:lnTo>
                  <a:cubicBezTo>
                    <a:pt x="8075" y="5720"/>
                    <a:pt x="8211" y="5745"/>
                    <a:pt x="8346" y="5745"/>
                  </a:cubicBezTo>
                  <a:cubicBezTo>
                    <a:pt x="8983" y="5745"/>
                    <a:pt x="9613" y="5205"/>
                    <a:pt x="9785" y="4610"/>
                  </a:cubicBezTo>
                  <a:cubicBezTo>
                    <a:pt x="10025" y="3762"/>
                    <a:pt x="9480" y="3073"/>
                    <a:pt x="8744" y="2769"/>
                  </a:cubicBezTo>
                  <a:lnTo>
                    <a:pt x="2098" y="79"/>
                  </a:lnTo>
                  <a:cubicBezTo>
                    <a:pt x="1964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4070375" y="4724825"/>
              <a:ext cx="261000" cy="118125"/>
            </a:xfrm>
            <a:custGeom>
              <a:avLst/>
              <a:gdLst/>
              <a:ahLst/>
              <a:cxnLst/>
              <a:rect l="l" t="t" r="r" b="b"/>
              <a:pathLst>
                <a:path w="10440" h="4725" extrusionOk="0">
                  <a:moveTo>
                    <a:pt x="2333" y="1"/>
                  </a:moveTo>
                  <a:cubicBezTo>
                    <a:pt x="938" y="1"/>
                    <a:pt x="1" y="2033"/>
                    <a:pt x="1506" y="2779"/>
                  </a:cubicBezTo>
                  <a:lnTo>
                    <a:pt x="1506" y="2763"/>
                  </a:lnTo>
                  <a:cubicBezTo>
                    <a:pt x="3700" y="3836"/>
                    <a:pt x="6070" y="4493"/>
                    <a:pt x="8504" y="4717"/>
                  </a:cubicBezTo>
                  <a:cubicBezTo>
                    <a:pt x="8559" y="4722"/>
                    <a:pt x="8613" y="4724"/>
                    <a:pt x="8665" y="4724"/>
                  </a:cubicBezTo>
                  <a:cubicBezTo>
                    <a:pt x="10439" y="4724"/>
                    <a:pt x="10371" y="1894"/>
                    <a:pt x="8504" y="1722"/>
                  </a:cubicBezTo>
                  <a:cubicBezTo>
                    <a:pt x="6599" y="1530"/>
                    <a:pt x="4741" y="1018"/>
                    <a:pt x="3028" y="169"/>
                  </a:cubicBezTo>
                  <a:cubicBezTo>
                    <a:pt x="2790" y="53"/>
                    <a:pt x="2556" y="1"/>
                    <a:pt x="233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4419875" y="4993725"/>
              <a:ext cx="367125" cy="190450"/>
            </a:xfrm>
            <a:custGeom>
              <a:avLst/>
              <a:gdLst/>
              <a:ahLst/>
              <a:cxnLst/>
              <a:rect l="l" t="t" r="r" b="b"/>
              <a:pathLst>
                <a:path w="14685" h="7618" extrusionOk="0">
                  <a:moveTo>
                    <a:pt x="1694" y="0"/>
                  </a:moveTo>
                  <a:cubicBezTo>
                    <a:pt x="1053" y="0"/>
                    <a:pt x="413" y="540"/>
                    <a:pt x="241" y="1135"/>
                  </a:cubicBezTo>
                  <a:cubicBezTo>
                    <a:pt x="1" y="1984"/>
                    <a:pt x="545" y="2672"/>
                    <a:pt x="1298" y="2976"/>
                  </a:cubicBezTo>
                  <a:lnTo>
                    <a:pt x="1282" y="2976"/>
                  </a:lnTo>
                  <a:lnTo>
                    <a:pt x="12587" y="7540"/>
                  </a:lnTo>
                  <a:cubicBezTo>
                    <a:pt x="12722" y="7594"/>
                    <a:pt x="12860" y="7618"/>
                    <a:pt x="12997" y="7618"/>
                  </a:cubicBezTo>
                  <a:cubicBezTo>
                    <a:pt x="13644" y="7618"/>
                    <a:pt x="14273" y="7080"/>
                    <a:pt x="14444" y="6499"/>
                  </a:cubicBezTo>
                  <a:cubicBezTo>
                    <a:pt x="14685" y="5635"/>
                    <a:pt x="14140" y="4946"/>
                    <a:pt x="13388" y="4642"/>
                  </a:cubicBezTo>
                  <a:lnTo>
                    <a:pt x="2098" y="78"/>
                  </a:lnTo>
                  <a:cubicBezTo>
                    <a:pt x="1967" y="25"/>
                    <a:pt x="1830" y="0"/>
                    <a:pt x="169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4060975" y="4990475"/>
              <a:ext cx="250425" cy="174525"/>
            </a:xfrm>
            <a:custGeom>
              <a:avLst/>
              <a:gdLst/>
              <a:ahLst/>
              <a:cxnLst/>
              <a:rect l="l" t="t" r="r" b="b"/>
              <a:pathLst>
                <a:path w="10017" h="6981" extrusionOk="0">
                  <a:moveTo>
                    <a:pt x="2249" y="0"/>
                  </a:moveTo>
                  <a:cubicBezTo>
                    <a:pt x="898" y="0"/>
                    <a:pt x="0" y="2007"/>
                    <a:pt x="1450" y="2786"/>
                  </a:cubicBezTo>
                  <a:cubicBezTo>
                    <a:pt x="3484" y="3859"/>
                    <a:pt x="5437" y="5124"/>
                    <a:pt x="7247" y="6565"/>
                  </a:cubicBezTo>
                  <a:cubicBezTo>
                    <a:pt x="7583" y="6826"/>
                    <a:pt x="7981" y="6981"/>
                    <a:pt x="8374" y="6981"/>
                  </a:cubicBezTo>
                  <a:cubicBezTo>
                    <a:pt x="8729" y="6981"/>
                    <a:pt x="9080" y="6854"/>
                    <a:pt x="9376" y="6565"/>
                  </a:cubicBezTo>
                  <a:cubicBezTo>
                    <a:pt x="9905" y="6037"/>
                    <a:pt x="10017" y="4932"/>
                    <a:pt x="9376" y="4436"/>
                  </a:cubicBezTo>
                  <a:cubicBezTo>
                    <a:pt x="7375" y="2834"/>
                    <a:pt x="5229" y="1409"/>
                    <a:pt x="2971" y="192"/>
                  </a:cubicBezTo>
                  <a:cubicBezTo>
                    <a:pt x="2724" y="59"/>
                    <a:pt x="2480" y="0"/>
                    <a:pt x="224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4459350" y="5344200"/>
              <a:ext cx="259200" cy="118700"/>
            </a:xfrm>
            <a:custGeom>
              <a:avLst/>
              <a:gdLst/>
              <a:ahLst/>
              <a:cxnLst/>
              <a:rect l="l" t="t" r="r" b="b"/>
              <a:pathLst>
                <a:path w="10368" h="4748" extrusionOk="0">
                  <a:moveTo>
                    <a:pt x="2219" y="0"/>
                  </a:moveTo>
                  <a:cubicBezTo>
                    <a:pt x="879" y="0"/>
                    <a:pt x="1" y="1989"/>
                    <a:pt x="1432" y="2793"/>
                  </a:cubicBezTo>
                  <a:cubicBezTo>
                    <a:pt x="3578" y="3994"/>
                    <a:pt x="5980" y="4666"/>
                    <a:pt x="8446" y="4747"/>
                  </a:cubicBezTo>
                  <a:cubicBezTo>
                    <a:pt x="8461" y="4747"/>
                    <a:pt x="8476" y="4747"/>
                    <a:pt x="8491" y="4747"/>
                  </a:cubicBezTo>
                  <a:cubicBezTo>
                    <a:pt x="10367" y="4747"/>
                    <a:pt x="10352" y="1800"/>
                    <a:pt x="8446" y="1736"/>
                  </a:cubicBezTo>
                  <a:cubicBezTo>
                    <a:pt x="6508" y="1672"/>
                    <a:pt x="4635" y="1144"/>
                    <a:pt x="2953" y="199"/>
                  </a:cubicBezTo>
                  <a:cubicBezTo>
                    <a:pt x="2701" y="61"/>
                    <a:pt x="2453" y="0"/>
                    <a:pt x="221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3821225" y="1673650"/>
              <a:ext cx="306650" cy="160200"/>
            </a:xfrm>
            <a:custGeom>
              <a:avLst/>
              <a:gdLst/>
              <a:ahLst/>
              <a:cxnLst/>
              <a:rect l="l" t="t" r="r" b="b"/>
              <a:pathLst>
                <a:path w="12266" h="6408" extrusionOk="0">
                  <a:moveTo>
                    <a:pt x="2141" y="1"/>
                  </a:moveTo>
                  <a:cubicBezTo>
                    <a:pt x="560" y="1"/>
                    <a:pt x="1" y="2519"/>
                    <a:pt x="1736" y="2949"/>
                  </a:cubicBezTo>
                  <a:cubicBezTo>
                    <a:pt x="4443" y="3606"/>
                    <a:pt x="6861" y="4903"/>
                    <a:pt x="9295" y="6216"/>
                  </a:cubicBezTo>
                  <a:cubicBezTo>
                    <a:pt x="9542" y="6349"/>
                    <a:pt x="9786" y="6407"/>
                    <a:pt x="10016" y="6407"/>
                  </a:cubicBezTo>
                  <a:cubicBezTo>
                    <a:pt x="11367" y="6407"/>
                    <a:pt x="12266" y="4399"/>
                    <a:pt x="10816" y="3606"/>
                  </a:cubicBezTo>
                  <a:lnTo>
                    <a:pt x="10816" y="3606"/>
                  </a:lnTo>
                  <a:lnTo>
                    <a:pt x="10816" y="3622"/>
                  </a:lnTo>
                  <a:cubicBezTo>
                    <a:pt x="8174" y="2197"/>
                    <a:pt x="5483" y="771"/>
                    <a:pt x="2537" y="51"/>
                  </a:cubicBezTo>
                  <a:cubicBezTo>
                    <a:pt x="2399" y="16"/>
                    <a:pt x="2267" y="1"/>
                    <a:pt x="214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3561600" y="1830850"/>
              <a:ext cx="303625" cy="160650"/>
            </a:xfrm>
            <a:custGeom>
              <a:avLst/>
              <a:gdLst/>
              <a:ahLst/>
              <a:cxnLst/>
              <a:rect l="l" t="t" r="r" b="b"/>
              <a:pathLst>
                <a:path w="12145" h="6426" extrusionOk="0">
                  <a:moveTo>
                    <a:pt x="2023" y="0"/>
                  </a:moveTo>
                  <a:cubicBezTo>
                    <a:pt x="520" y="0"/>
                    <a:pt x="0" y="2459"/>
                    <a:pt x="1681" y="2970"/>
                  </a:cubicBezTo>
                  <a:cubicBezTo>
                    <a:pt x="3186" y="3419"/>
                    <a:pt x="4659" y="3963"/>
                    <a:pt x="6084" y="4556"/>
                  </a:cubicBezTo>
                  <a:cubicBezTo>
                    <a:pt x="6693" y="4812"/>
                    <a:pt x="7269" y="5068"/>
                    <a:pt x="7846" y="5356"/>
                  </a:cubicBezTo>
                  <a:cubicBezTo>
                    <a:pt x="8118" y="5500"/>
                    <a:pt x="8374" y="5629"/>
                    <a:pt x="8630" y="5789"/>
                  </a:cubicBezTo>
                  <a:cubicBezTo>
                    <a:pt x="8727" y="5853"/>
                    <a:pt x="8823" y="5901"/>
                    <a:pt x="8903" y="5965"/>
                  </a:cubicBezTo>
                  <a:cubicBezTo>
                    <a:pt x="8903" y="5965"/>
                    <a:pt x="8904" y="5966"/>
                    <a:pt x="8904" y="5966"/>
                  </a:cubicBezTo>
                  <a:lnTo>
                    <a:pt x="8904" y="5966"/>
                  </a:lnTo>
                  <a:cubicBezTo>
                    <a:pt x="8913" y="5975"/>
                    <a:pt x="8923" y="5985"/>
                    <a:pt x="8935" y="5997"/>
                  </a:cubicBezTo>
                  <a:cubicBezTo>
                    <a:pt x="9251" y="6299"/>
                    <a:pt x="9603" y="6426"/>
                    <a:pt x="9943" y="6426"/>
                  </a:cubicBezTo>
                  <a:cubicBezTo>
                    <a:pt x="11116" y="6426"/>
                    <a:pt x="12145" y="4914"/>
                    <a:pt x="11064" y="3883"/>
                  </a:cubicBezTo>
                  <a:cubicBezTo>
                    <a:pt x="10104" y="2954"/>
                    <a:pt x="8727" y="2442"/>
                    <a:pt x="7510" y="1930"/>
                  </a:cubicBezTo>
                  <a:cubicBezTo>
                    <a:pt x="5876" y="1225"/>
                    <a:pt x="4195" y="600"/>
                    <a:pt x="2481" y="72"/>
                  </a:cubicBezTo>
                  <a:cubicBezTo>
                    <a:pt x="2320" y="23"/>
                    <a:pt x="2167" y="0"/>
                    <a:pt x="202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3624625" y="2153200"/>
              <a:ext cx="311800" cy="185575"/>
            </a:xfrm>
            <a:custGeom>
              <a:avLst/>
              <a:gdLst/>
              <a:ahLst/>
              <a:cxnLst/>
              <a:rect l="l" t="t" r="r" b="b"/>
              <a:pathLst>
                <a:path w="12472" h="7423" extrusionOk="0">
                  <a:moveTo>
                    <a:pt x="1887" y="0"/>
                  </a:moveTo>
                  <a:cubicBezTo>
                    <a:pt x="467" y="0"/>
                    <a:pt x="1" y="2396"/>
                    <a:pt x="1610" y="2999"/>
                  </a:cubicBezTo>
                  <a:cubicBezTo>
                    <a:pt x="4428" y="4072"/>
                    <a:pt x="7118" y="5465"/>
                    <a:pt x="9616" y="7163"/>
                  </a:cubicBezTo>
                  <a:cubicBezTo>
                    <a:pt x="9886" y="7344"/>
                    <a:pt x="10153" y="7423"/>
                    <a:pt x="10403" y="7423"/>
                  </a:cubicBezTo>
                  <a:cubicBezTo>
                    <a:pt x="11650" y="7423"/>
                    <a:pt x="12472" y="5462"/>
                    <a:pt x="11138" y="4568"/>
                  </a:cubicBezTo>
                  <a:lnTo>
                    <a:pt x="11138" y="4568"/>
                  </a:lnTo>
                  <a:lnTo>
                    <a:pt x="11154" y="4584"/>
                  </a:lnTo>
                  <a:cubicBezTo>
                    <a:pt x="8415" y="2759"/>
                    <a:pt x="5485" y="1254"/>
                    <a:pt x="2410" y="101"/>
                  </a:cubicBezTo>
                  <a:cubicBezTo>
                    <a:pt x="2224" y="32"/>
                    <a:pt x="2049" y="0"/>
                    <a:pt x="188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3210725" y="2033525"/>
              <a:ext cx="289250" cy="139600"/>
            </a:xfrm>
            <a:custGeom>
              <a:avLst/>
              <a:gdLst/>
              <a:ahLst/>
              <a:cxnLst/>
              <a:rect l="l" t="t" r="r" b="b"/>
              <a:pathLst>
                <a:path w="11570" h="5584" extrusionOk="0">
                  <a:moveTo>
                    <a:pt x="1955" y="0"/>
                  </a:moveTo>
                  <a:cubicBezTo>
                    <a:pt x="491" y="0"/>
                    <a:pt x="1" y="2431"/>
                    <a:pt x="1640" y="2982"/>
                  </a:cubicBezTo>
                  <a:lnTo>
                    <a:pt x="9118" y="5496"/>
                  </a:lnTo>
                  <a:cubicBezTo>
                    <a:pt x="9293" y="5556"/>
                    <a:pt x="9459" y="5583"/>
                    <a:pt x="9613" y="5583"/>
                  </a:cubicBezTo>
                  <a:cubicBezTo>
                    <a:pt x="11073" y="5583"/>
                    <a:pt x="11570" y="3148"/>
                    <a:pt x="9919" y="2598"/>
                  </a:cubicBezTo>
                  <a:lnTo>
                    <a:pt x="2441" y="84"/>
                  </a:lnTo>
                  <a:cubicBezTo>
                    <a:pt x="2269" y="26"/>
                    <a:pt x="2107" y="0"/>
                    <a:pt x="195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3427050" y="2391850"/>
              <a:ext cx="323350" cy="166575"/>
            </a:xfrm>
            <a:custGeom>
              <a:avLst/>
              <a:gdLst/>
              <a:ahLst/>
              <a:cxnLst/>
              <a:rect l="l" t="t" r="r" b="b"/>
              <a:pathLst>
                <a:path w="12934" h="6663" extrusionOk="0">
                  <a:moveTo>
                    <a:pt x="2197" y="1"/>
                  </a:moveTo>
                  <a:cubicBezTo>
                    <a:pt x="866" y="1"/>
                    <a:pt x="0" y="1990"/>
                    <a:pt x="1426" y="2805"/>
                  </a:cubicBezTo>
                  <a:cubicBezTo>
                    <a:pt x="4260" y="4390"/>
                    <a:pt x="7223" y="5847"/>
                    <a:pt x="10393" y="6616"/>
                  </a:cubicBezTo>
                  <a:cubicBezTo>
                    <a:pt x="10527" y="6648"/>
                    <a:pt x="10656" y="6663"/>
                    <a:pt x="10778" y="6663"/>
                  </a:cubicBezTo>
                  <a:cubicBezTo>
                    <a:pt x="12368" y="6663"/>
                    <a:pt x="12934" y="4134"/>
                    <a:pt x="11194" y="3718"/>
                  </a:cubicBezTo>
                  <a:lnTo>
                    <a:pt x="11178" y="3702"/>
                  </a:lnTo>
                  <a:cubicBezTo>
                    <a:pt x="8248" y="2997"/>
                    <a:pt x="5557" y="1684"/>
                    <a:pt x="2947" y="211"/>
                  </a:cubicBezTo>
                  <a:cubicBezTo>
                    <a:pt x="2689" y="65"/>
                    <a:pt x="2436" y="1"/>
                    <a:pt x="2197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3039900" y="2372900"/>
              <a:ext cx="289125" cy="139325"/>
            </a:xfrm>
            <a:custGeom>
              <a:avLst/>
              <a:gdLst/>
              <a:ahLst/>
              <a:cxnLst/>
              <a:rect l="l" t="t" r="r" b="b"/>
              <a:pathLst>
                <a:path w="11565" h="5573" extrusionOk="0">
                  <a:moveTo>
                    <a:pt x="1939" y="0"/>
                  </a:moveTo>
                  <a:cubicBezTo>
                    <a:pt x="484" y="0"/>
                    <a:pt x="0" y="2420"/>
                    <a:pt x="1636" y="2970"/>
                  </a:cubicBezTo>
                  <a:lnTo>
                    <a:pt x="9114" y="5484"/>
                  </a:lnTo>
                  <a:cubicBezTo>
                    <a:pt x="9289" y="5545"/>
                    <a:pt x="9456" y="5572"/>
                    <a:pt x="9611" y="5572"/>
                  </a:cubicBezTo>
                  <a:cubicBezTo>
                    <a:pt x="11069" y="5572"/>
                    <a:pt x="11564" y="3152"/>
                    <a:pt x="9914" y="2602"/>
                  </a:cubicBezTo>
                  <a:lnTo>
                    <a:pt x="2436" y="88"/>
                  </a:lnTo>
                  <a:cubicBezTo>
                    <a:pt x="2260" y="28"/>
                    <a:pt x="2094" y="0"/>
                    <a:pt x="193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3370650" y="2675025"/>
              <a:ext cx="370300" cy="238500"/>
            </a:xfrm>
            <a:custGeom>
              <a:avLst/>
              <a:gdLst/>
              <a:ahLst/>
              <a:cxnLst/>
              <a:rect l="l" t="t" r="r" b="b"/>
              <a:pathLst>
                <a:path w="14812" h="9540" extrusionOk="0">
                  <a:moveTo>
                    <a:pt x="2171" y="1"/>
                  </a:moveTo>
                  <a:cubicBezTo>
                    <a:pt x="573" y="1"/>
                    <a:pt x="1" y="2526"/>
                    <a:pt x="1744" y="2943"/>
                  </a:cubicBezTo>
                  <a:cubicBezTo>
                    <a:pt x="5331" y="3792"/>
                    <a:pt x="9383" y="5682"/>
                    <a:pt x="11480" y="8852"/>
                  </a:cubicBezTo>
                  <a:cubicBezTo>
                    <a:pt x="11801" y="9338"/>
                    <a:pt x="12262" y="9539"/>
                    <a:pt x="12721" y="9539"/>
                  </a:cubicBezTo>
                  <a:cubicBezTo>
                    <a:pt x="13775" y="9539"/>
                    <a:pt x="14811" y="8474"/>
                    <a:pt x="14075" y="7347"/>
                  </a:cubicBezTo>
                  <a:cubicBezTo>
                    <a:pt x="11545" y="3504"/>
                    <a:pt x="6933" y="1086"/>
                    <a:pt x="2545" y="45"/>
                  </a:cubicBezTo>
                  <a:cubicBezTo>
                    <a:pt x="2415" y="15"/>
                    <a:pt x="2290" y="1"/>
                    <a:pt x="217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6321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6193494" y="119139"/>
            <a:ext cx="2811734" cy="5152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ES" dirty="0" err="1">
                <a:solidFill>
                  <a:srgbClr val="541C1D"/>
                </a:solidFill>
              </a:rPr>
              <a:t>Lifecicle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7" name="Imagen 116">
            <a:extLst>
              <a:ext uri="{FF2B5EF4-FFF2-40B4-BE49-F238E27FC236}">
                <a16:creationId xmlns:a16="http://schemas.microsoft.com/office/drawing/2014/main" id="{56BACFFE-7187-4442-9358-5E2274193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871" y="121047"/>
            <a:ext cx="3004004" cy="482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03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34"/>
          <p:cNvGrpSpPr/>
          <p:nvPr/>
        </p:nvGrpSpPr>
        <p:grpSpPr>
          <a:xfrm flipH="1">
            <a:off x="-257018" y="2362075"/>
            <a:ext cx="1425315" cy="3241658"/>
            <a:chOff x="2650500" y="238500"/>
            <a:chExt cx="2300750" cy="5232700"/>
          </a:xfrm>
        </p:grpSpPr>
        <p:sp>
          <p:nvSpPr>
            <p:cNvPr id="940" name="Google Shape;940;p34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" name="Google Shape;943;p34"/>
          <p:cNvSpPr/>
          <p:nvPr/>
        </p:nvSpPr>
        <p:spPr>
          <a:xfrm rot="7701277">
            <a:off x="2176416" y="2723793"/>
            <a:ext cx="2363108" cy="1874176"/>
          </a:xfrm>
          <a:custGeom>
            <a:avLst/>
            <a:gdLst/>
            <a:ahLst/>
            <a:cxnLst/>
            <a:rect l="l" t="t" r="r" b="b"/>
            <a:pathLst>
              <a:path w="259995" h="198239" extrusionOk="0">
                <a:moveTo>
                  <a:pt x="147129" y="1"/>
                </a:moveTo>
                <a:cubicBezTo>
                  <a:pt x="143947" y="1"/>
                  <a:pt x="140625" y="286"/>
                  <a:pt x="137109" y="907"/>
                </a:cubicBezTo>
                <a:cubicBezTo>
                  <a:pt x="125000" y="3047"/>
                  <a:pt x="113100" y="10928"/>
                  <a:pt x="109969" y="22802"/>
                </a:cubicBezTo>
                <a:cubicBezTo>
                  <a:pt x="106368" y="36450"/>
                  <a:pt x="114927" y="50307"/>
                  <a:pt x="115292" y="64425"/>
                </a:cubicBezTo>
                <a:cubicBezTo>
                  <a:pt x="115658" y="78308"/>
                  <a:pt x="107229" y="92034"/>
                  <a:pt x="94651" y="97984"/>
                </a:cubicBezTo>
                <a:cubicBezTo>
                  <a:pt x="86724" y="101745"/>
                  <a:pt x="78002" y="102424"/>
                  <a:pt x="69128" y="102424"/>
                </a:cubicBezTo>
                <a:cubicBezTo>
                  <a:pt x="64116" y="102424"/>
                  <a:pt x="59057" y="102208"/>
                  <a:pt x="54065" y="102208"/>
                </a:cubicBezTo>
                <a:cubicBezTo>
                  <a:pt x="53055" y="102208"/>
                  <a:pt x="52048" y="102216"/>
                  <a:pt x="51044" y="102238"/>
                </a:cubicBezTo>
                <a:cubicBezTo>
                  <a:pt x="38858" y="102499"/>
                  <a:pt x="26253" y="104899"/>
                  <a:pt x="16363" y="112050"/>
                </a:cubicBezTo>
                <a:cubicBezTo>
                  <a:pt x="6473" y="119226"/>
                  <a:pt x="1" y="132013"/>
                  <a:pt x="2950" y="143861"/>
                </a:cubicBezTo>
                <a:cubicBezTo>
                  <a:pt x="5559" y="154456"/>
                  <a:pt x="14719" y="162076"/>
                  <a:pt x="23852" y="168078"/>
                </a:cubicBezTo>
                <a:cubicBezTo>
                  <a:pt x="54080" y="187899"/>
                  <a:pt x="90249" y="198239"/>
                  <a:pt x="126362" y="198239"/>
                </a:cubicBezTo>
                <a:cubicBezTo>
                  <a:pt x="144404" y="198239"/>
                  <a:pt x="162431" y="195658"/>
                  <a:pt x="179697" y="190390"/>
                </a:cubicBezTo>
                <a:cubicBezTo>
                  <a:pt x="199399" y="184388"/>
                  <a:pt x="218319" y="174863"/>
                  <a:pt x="233115" y="160510"/>
                </a:cubicBezTo>
                <a:cubicBezTo>
                  <a:pt x="247912" y="146157"/>
                  <a:pt x="258193" y="126637"/>
                  <a:pt x="259055" y="106074"/>
                </a:cubicBezTo>
                <a:cubicBezTo>
                  <a:pt x="259994" y="82901"/>
                  <a:pt x="248929" y="60354"/>
                  <a:pt x="232750" y="43731"/>
                </a:cubicBezTo>
                <a:cubicBezTo>
                  <a:pt x="218893" y="29508"/>
                  <a:pt x="202113" y="20479"/>
                  <a:pt x="184603" y="11659"/>
                </a:cubicBezTo>
                <a:cubicBezTo>
                  <a:pt x="171842" y="5246"/>
                  <a:pt x="160779" y="1"/>
                  <a:pt x="147129" y="1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4" name="Google Shape;944;p34"/>
          <p:cNvGrpSpPr/>
          <p:nvPr/>
        </p:nvGrpSpPr>
        <p:grpSpPr>
          <a:xfrm rot="4341138" flipH="1">
            <a:off x="-1678078" y="-777857"/>
            <a:ext cx="4147842" cy="3210269"/>
            <a:chOff x="434475" y="237850"/>
            <a:chExt cx="6749725" cy="5224025"/>
          </a:xfrm>
        </p:grpSpPr>
        <p:sp>
          <p:nvSpPr>
            <p:cNvPr id="945" name="Google Shape;945;p34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34"/>
          <p:cNvGrpSpPr/>
          <p:nvPr/>
        </p:nvGrpSpPr>
        <p:grpSpPr>
          <a:xfrm>
            <a:off x="3605463" y="2331113"/>
            <a:ext cx="7186900" cy="4132775"/>
            <a:chOff x="235075" y="777725"/>
            <a:chExt cx="7186900" cy="4132775"/>
          </a:xfrm>
        </p:grpSpPr>
        <p:sp>
          <p:nvSpPr>
            <p:cNvPr id="948" name="Google Shape;948;p34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34"/>
          <p:cNvSpPr/>
          <p:nvPr/>
        </p:nvSpPr>
        <p:spPr>
          <a:xfrm>
            <a:off x="3015900" y="1015650"/>
            <a:ext cx="3112200" cy="3112200"/>
          </a:xfrm>
          <a:prstGeom prst="rect">
            <a:avLst/>
          </a:pr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4"/>
          <p:cNvSpPr txBox="1">
            <a:spLocks noGrp="1"/>
          </p:cNvSpPr>
          <p:nvPr>
            <p:ph type="ctrTitle"/>
          </p:nvPr>
        </p:nvSpPr>
        <p:spPr>
          <a:xfrm>
            <a:off x="1046250" y="2577954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s-ES" dirty="0" err="1"/>
              <a:t>Attribute</a:t>
            </a:r>
            <a:r>
              <a:rPr lang="es-ES" dirty="0"/>
              <a:t> </a:t>
            </a:r>
            <a:r>
              <a:rPr lang="es-ES" dirty="0" err="1"/>
              <a:t>Directives</a:t>
            </a:r>
            <a:endParaRPr lang="es-ES" dirty="0"/>
          </a:p>
        </p:txBody>
      </p:sp>
      <p:sp>
        <p:nvSpPr>
          <p:cNvPr id="952" name="Google Shape;952;p34"/>
          <p:cNvSpPr txBox="1">
            <a:spLocks noGrp="1"/>
          </p:cNvSpPr>
          <p:nvPr>
            <p:ph type="subTitle" idx="1"/>
          </p:nvPr>
        </p:nvSpPr>
        <p:spPr>
          <a:xfrm>
            <a:off x="3605475" y="3039400"/>
            <a:ext cx="1957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 err="1"/>
              <a:t>NgClass</a:t>
            </a:r>
            <a:r>
              <a:rPr lang="es-ES" dirty="0"/>
              <a:t>, </a:t>
            </a:r>
            <a:r>
              <a:rPr lang="es-ES" dirty="0" err="1"/>
              <a:t>NgStyle</a:t>
            </a:r>
            <a:r>
              <a:rPr lang="es-ES" dirty="0"/>
              <a:t> y otras maneras de uso</a:t>
            </a:r>
          </a:p>
        </p:txBody>
      </p:sp>
      <p:sp>
        <p:nvSpPr>
          <p:cNvPr id="953" name="Google Shape;953;p34"/>
          <p:cNvSpPr txBox="1">
            <a:spLocks noGrp="1"/>
          </p:cNvSpPr>
          <p:nvPr>
            <p:ph type="title" idx="2"/>
          </p:nvPr>
        </p:nvSpPr>
        <p:spPr>
          <a:xfrm>
            <a:off x="3732762" y="153722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grpSp>
        <p:nvGrpSpPr>
          <p:cNvPr id="954" name="Google Shape;954;p34"/>
          <p:cNvGrpSpPr/>
          <p:nvPr/>
        </p:nvGrpSpPr>
        <p:grpSpPr>
          <a:xfrm rot="1195466">
            <a:off x="920701" y="612970"/>
            <a:ext cx="2763315" cy="771207"/>
            <a:chOff x="234200" y="2027925"/>
            <a:chExt cx="6760111" cy="1887098"/>
          </a:xfrm>
        </p:grpSpPr>
        <p:sp>
          <p:nvSpPr>
            <p:cNvPr id="955" name="Google Shape;955;p34"/>
            <p:cNvSpPr/>
            <p:nvPr/>
          </p:nvSpPr>
          <p:spPr>
            <a:xfrm>
              <a:off x="234200" y="3510875"/>
              <a:ext cx="311250" cy="154150"/>
            </a:xfrm>
            <a:custGeom>
              <a:avLst/>
              <a:gdLst/>
              <a:ahLst/>
              <a:cxnLst/>
              <a:rect l="l" t="t" r="r" b="b"/>
              <a:pathLst>
                <a:path w="12450" h="6166" extrusionOk="0">
                  <a:moveTo>
                    <a:pt x="5093" y="0"/>
                  </a:moveTo>
                  <a:cubicBezTo>
                    <a:pt x="4118" y="0"/>
                    <a:pt x="1659" y="898"/>
                    <a:pt x="879" y="1542"/>
                  </a:cubicBezTo>
                  <a:cubicBezTo>
                    <a:pt x="235" y="2049"/>
                    <a:pt x="1" y="2927"/>
                    <a:pt x="294" y="3708"/>
                  </a:cubicBezTo>
                  <a:cubicBezTo>
                    <a:pt x="918" y="5190"/>
                    <a:pt x="3025" y="6166"/>
                    <a:pt x="5562" y="6166"/>
                  </a:cubicBezTo>
                  <a:cubicBezTo>
                    <a:pt x="10108" y="6166"/>
                    <a:pt x="12449" y="3044"/>
                    <a:pt x="9328" y="1152"/>
                  </a:cubicBezTo>
                  <a:cubicBezTo>
                    <a:pt x="8391" y="566"/>
                    <a:pt x="6303" y="0"/>
                    <a:pt x="509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706400" y="2918875"/>
              <a:ext cx="577575" cy="299350"/>
            </a:xfrm>
            <a:custGeom>
              <a:avLst/>
              <a:gdLst/>
              <a:ahLst/>
              <a:cxnLst/>
              <a:rect l="l" t="t" r="r" b="b"/>
              <a:pathLst>
                <a:path w="23103" h="11974" extrusionOk="0">
                  <a:moveTo>
                    <a:pt x="10467" y="0"/>
                  </a:moveTo>
                  <a:cubicBezTo>
                    <a:pt x="8998" y="0"/>
                    <a:pt x="7527" y="176"/>
                    <a:pt x="6166" y="540"/>
                  </a:cubicBezTo>
                  <a:cubicBezTo>
                    <a:pt x="2303" y="1574"/>
                    <a:pt x="195" y="3388"/>
                    <a:pt x="39" y="5808"/>
                  </a:cubicBezTo>
                  <a:cubicBezTo>
                    <a:pt x="0" y="6647"/>
                    <a:pt x="117" y="7466"/>
                    <a:pt x="371" y="7895"/>
                  </a:cubicBezTo>
                  <a:lnTo>
                    <a:pt x="371" y="7915"/>
                  </a:lnTo>
                  <a:cubicBezTo>
                    <a:pt x="956" y="8910"/>
                    <a:pt x="1834" y="9690"/>
                    <a:pt x="3415" y="10510"/>
                  </a:cubicBezTo>
                  <a:cubicBezTo>
                    <a:pt x="5600" y="11681"/>
                    <a:pt x="7044" y="11973"/>
                    <a:pt x="10556" y="11973"/>
                  </a:cubicBezTo>
                  <a:cubicBezTo>
                    <a:pt x="13268" y="11973"/>
                    <a:pt x="13698" y="11934"/>
                    <a:pt x="15141" y="11486"/>
                  </a:cubicBezTo>
                  <a:cubicBezTo>
                    <a:pt x="21893" y="9456"/>
                    <a:pt x="23102" y="4403"/>
                    <a:pt x="17522" y="1535"/>
                  </a:cubicBezTo>
                  <a:cubicBezTo>
                    <a:pt x="15565" y="532"/>
                    <a:pt x="13019" y="0"/>
                    <a:pt x="104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1324925" y="3370600"/>
              <a:ext cx="297575" cy="139600"/>
            </a:xfrm>
            <a:custGeom>
              <a:avLst/>
              <a:gdLst/>
              <a:ahLst/>
              <a:cxnLst/>
              <a:rect l="l" t="t" r="r" b="b"/>
              <a:pathLst>
                <a:path w="11903" h="5584" extrusionOk="0">
                  <a:moveTo>
                    <a:pt x="6634" y="1"/>
                  </a:moveTo>
                  <a:cubicBezTo>
                    <a:pt x="5316" y="1"/>
                    <a:pt x="3940" y="339"/>
                    <a:pt x="2615" y="1007"/>
                  </a:cubicBezTo>
                  <a:cubicBezTo>
                    <a:pt x="508" y="2060"/>
                    <a:pt x="0" y="3328"/>
                    <a:pt x="1288" y="4421"/>
                  </a:cubicBezTo>
                  <a:cubicBezTo>
                    <a:pt x="2239" y="5249"/>
                    <a:pt x="3413" y="5584"/>
                    <a:pt x="5368" y="5584"/>
                  </a:cubicBezTo>
                  <a:cubicBezTo>
                    <a:pt x="5579" y="5584"/>
                    <a:pt x="5799" y="5580"/>
                    <a:pt x="6029" y="5572"/>
                  </a:cubicBezTo>
                  <a:cubicBezTo>
                    <a:pt x="8449" y="5475"/>
                    <a:pt x="9932" y="5006"/>
                    <a:pt x="10771" y="4070"/>
                  </a:cubicBezTo>
                  <a:cubicBezTo>
                    <a:pt x="11902" y="2821"/>
                    <a:pt x="11376" y="1416"/>
                    <a:pt x="9463" y="577"/>
                  </a:cubicBezTo>
                  <a:cubicBezTo>
                    <a:pt x="8584" y="192"/>
                    <a:pt x="7625" y="1"/>
                    <a:pt x="663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1835650" y="2826000"/>
              <a:ext cx="666825" cy="31695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2948775" y="2707475"/>
              <a:ext cx="236625" cy="119550"/>
            </a:xfrm>
            <a:custGeom>
              <a:avLst/>
              <a:gdLst/>
              <a:ahLst/>
              <a:cxnLst/>
              <a:rect l="l" t="t" r="r" b="b"/>
              <a:pathLst>
                <a:path w="9465" h="4782" extrusionOk="0">
                  <a:moveTo>
                    <a:pt x="5347" y="1"/>
                  </a:moveTo>
                  <a:cubicBezTo>
                    <a:pt x="2011" y="1"/>
                    <a:pt x="1" y="1757"/>
                    <a:pt x="1445" y="3415"/>
                  </a:cubicBezTo>
                  <a:lnTo>
                    <a:pt x="1445" y="3396"/>
                  </a:lnTo>
                  <a:cubicBezTo>
                    <a:pt x="2264" y="4332"/>
                    <a:pt x="3533" y="4781"/>
                    <a:pt x="5289" y="4781"/>
                  </a:cubicBezTo>
                  <a:cubicBezTo>
                    <a:pt x="7786" y="4781"/>
                    <a:pt x="9464" y="3825"/>
                    <a:pt x="9464" y="2381"/>
                  </a:cubicBezTo>
                  <a:cubicBezTo>
                    <a:pt x="9464" y="957"/>
                    <a:pt x="7786" y="1"/>
                    <a:pt x="534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072675" y="3192025"/>
              <a:ext cx="529300" cy="291075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409275" y="2154825"/>
              <a:ext cx="217575" cy="135250"/>
            </a:xfrm>
            <a:custGeom>
              <a:avLst/>
              <a:gdLst/>
              <a:ahLst/>
              <a:cxnLst/>
              <a:rect l="l" t="t" r="r" b="b"/>
              <a:pathLst>
                <a:path w="8703" h="5410" extrusionOk="0">
                  <a:moveTo>
                    <a:pt x="4839" y="0"/>
                  </a:moveTo>
                  <a:cubicBezTo>
                    <a:pt x="2556" y="0"/>
                    <a:pt x="898" y="898"/>
                    <a:pt x="781" y="2185"/>
                  </a:cubicBezTo>
                  <a:cubicBezTo>
                    <a:pt x="761" y="2576"/>
                    <a:pt x="605" y="3005"/>
                    <a:pt x="449" y="3141"/>
                  </a:cubicBezTo>
                  <a:cubicBezTo>
                    <a:pt x="0" y="3473"/>
                    <a:pt x="0" y="4156"/>
                    <a:pt x="429" y="4644"/>
                  </a:cubicBezTo>
                  <a:cubicBezTo>
                    <a:pt x="845" y="5134"/>
                    <a:pt x="1658" y="5410"/>
                    <a:pt x="2564" y="5410"/>
                  </a:cubicBezTo>
                  <a:cubicBezTo>
                    <a:pt x="2848" y="5410"/>
                    <a:pt x="3141" y="5383"/>
                    <a:pt x="3434" y="5327"/>
                  </a:cubicBezTo>
                  <a:cubicBezTo>
                    <a:pt x="3922" y="5249"/>
                    <a:pt x="4390" y="5112"/>
                    <a:pt x="4839" y="4897"/>
                  </a:cubicBezTo>
                  <a:cubicBezTo>
                    <a:pt x="5366" y="4644"/>
                    <a:pt x="5912" y="4449"/>
                    <a:pt x="6478" y="4332"/>
                  </a:cubicBezTo>
                  <a:cubicBezTo>
                    <a:pt x="7980" y="3941"/>
                    <a:pt x="8702" y="3258"/>
                    <a:pt x="8702" y="2263"/>
                  </a:cubicBezTo>
                  <a:cubicBezTo>
                    <a:pt x="8702" y="976"/>
                    <a:pt x="7024" y="0"/>
                    <a:pt x="4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48775" y="2476625"/>
              <a:ext cx="324400" cy="168925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804875" y="2648175"/>
              <a:ext cx="773175" cy="407800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4713401" y="3101236"/>
              <a:ext cx="536600" cy="279225"/>
            </a:xfrm>
            <a:custGeom>
              <a:avLst/>
              <a:gdLst/>
              <a:ahLst/>
              <a:cxnLst/>
              <a:rect l="l" t="t" r="r" b="b"/>
              <a:pathLst>
                <a:path w="21464" h="11169" extrusionOk="0">
                  <a:moveTo>
                    <a:pt x="9628" y="0"/>
                  </a:moveTo>
                  <a:cubicBezTo>
                    <a:pt x="4599" y="0"/>
                    <a:pt x="418" y="2271"/>
                    <a:pt x="78" y="5256"/>
                  </a:cubicBezTo>
                  <a:cubicBezTo>
                    <a:pt x="0" y="5881"/>
                    <a:pt x="98" y="6524"/>
                    <a:pt x="371" y="7110"/>
                  </a:cubicBezTo>
                  <a:cubicBezTo>
                    <a:pt x="1834" y="9666"/>
                    <a:pt x="5307" y="11168"/>
                    <a:pt x="9815" y="11168"/>
                  </a:cubicBezTo>
                  <a:cubicBezTo>
                    <a:pt x="11590" y="11168"/>
                    <a:pt x="12390" y="11071"/>
                    <a:pt x="13737" y="10719"/>
                  </a:cubicBezTo>
                  <a:cubicBezTo>
                    <a:pt x="19863" y="9100"/>
                    <a:pt x="21463" y="4710"/>
                    <a:pt x="16995" y="1803"/>
                  </a:cubicBezTo>
                  <a:cubicBezTo>
                    <a:pt x="15571" y="866"/>
                    <a:pt x="12546" y="86"/>
                    <a:pt x="10127" y="8"/>
                  </a:cubicBezTo>
                  <a:cubicBezTo>
                    <a:pt x="9960" y="3"/>
                    <a:pt x="9793" y="0"/>
                    <a:pt x="962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4321925" y="2027925"/>
              <a:ext cx="564400" cy="342625"/>
            </a:xfrm>
            <a:custGeom>
              <a:avLst/>
              <a:gdLst/>
              <a:ahLst/>
              <a:cxnLst/>
              <a:rect l="l" t="t" r="r" b="b"/>
              <a:pathLst>
                <a:path w="22576" h="13705" extrusionOk="0">
                  <a:moveTo>
                    <a:pt x="12863" y="0"/>
                  </a:moveTo>
                  <a:cubicBezTo>
                    <a:pt x="12246" y="0"/>
                    <a:pt x="11944" y="127"/>
                    <a:pt x="11239" y="530"/>
                  </a:cubicBezTo>
                  <a:cubicBezTo>
                    <a:pt x="10498" y="979"/>
                    <a:pt x="9678" y="1213"/>
                    <a:pt x="8820" y="1232"/>
                  </a:cubicBezTo>
                  <a:cubicBezTo>
                    <a:pt x="5659" y="1486"/>
                    <a:pt x="2479" y="2832"/>
                    <a:pt x="996" y="4569"/>
                  </a:cubicBezTo>
                  <a:cubicBezTo>
                    <a:pt x="293" y="5388"/>
                    <a:pt x="157" y="5778"/>
                    <a:pt x="79" y="7242"/>
                  </a:cubicBezTo>
                  <a:cubicBezTo>
                    <a:pt x="1" y="8705"/>
                    <a:pt x="98" y="9134"/>
                    <a:pt x="645" y="9895"/>
                  </a:cubicBezTo>
                  <a:lnTo>
                    <a:pt x="625" y="9895"/>
                  </a:lnTo>
                  <a:cubicBezTo>
                    <a:pt x="1581" y="11261"/>
                    <a:pt x="4040" y="12608"/>
                    <a:pt x="6693" y="13212"/>
                  </a:cubicBezTo>
                  <a:cubicBezTo>
                    <a:pt x="8143" y="13541"/>
                    <a:pt x="9608" y="13704"/>
                    <a:pt x="11031" y="13704"/>
                  </a:cubicBezTo>
                  <a:cubicBezTo>
                    <a:pt x="13322" y="13704"/>
                    <a:pt x="15505" y="13282"/>
                    <a:pt x="17347" y="12451"/>
                  </a:cubicBezTo>
                  <a:cubicBezTo>
                    <a:pt x="21093" y="10754"/>
                    <a:pt x="22576" y="6988"/>
                    <a:pt x="20488" y="4510"/>
                  </a:cubicBezTo>
                  <a:cubicBezTo>
                    <a:pt x="19786" y="3710"/>
                    <a:pt x="17522" y="2208"/>
                    <a:pt x="16976" y="2208"/>
                  </a:cubicBezTo>
                  <a:cubicBezTo>
                    <a:pt x="16839" y="2208"/>
                    <a:pt x="16722" y="1974"/>
                    <a:pt x="16722" y="1701"/>
                  </a:cubicBezTo>
                  <a:cubicBezTo>
                    <a:pt x="16722" y="901"/>
                    <a:pt x="15356" y="140"/>
                    <a:pt x="13678" y="42"/>
                  </a:cubicBezTo>
                  <a:cubicBezTo>
                    <a:pt x="13345" y="16"/>
                    <a:pt x="13084" y="0"/>
                    <a:pt x="128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 rot="504384">
              <a:off x="5226777" y="3516101"/>
              <a:ext cx="621003" cy="355436"/>
            </a:xfrm>
            <a:custGeom>
              <a:avLst/>
              <a:gdLst/>
              <a:ahLst/>
              <a:cxnLst/>
              <a:rect l="l" t="t" r="r" b="b"/>
              <a:pathLst>
                <a:path w="24839" h="14217" extrusionOk="0">
                  <a:moveTo>
                    <a:pt x="12390" y="1"/>
                  </a:moveTo>
                  <a:cubicBezTo>
                    <a:pt x="9659" y="1"/>
                    <a:pt x="9229" y="59"/>
                    <a:pt x="7376" y="547"/>
                  </a:cubicBezTo>
                  <a:cubicBezTo>
                    <a:pt x="4683" y="1288"/>
                    <a:pt x="2303" y="2596"/>
                    <a:pt x="1112" y="4020"/>
                  </a:cubicBezTo>
                  <a:cubicBezTo>
                    <a:pt x="254" y="5015"/>
                    <a:pt x="137" y="5327"/>
                    <a:pt x="78" y="6849"/>
                  </a:cubicBezTo>
                  <a:cubicBezTo>
                    <a:pt x="0" y="8254"/>
                    <a:pt x="98" y="8722"/>
                    <a:pt x="625" y="9503"/>
                  </a:cubicBezTo>
                  <a:cubicBezTo>
                    <a:pt x="2750" y="12613"/>
                    <a:pt x="7624" y="14217"/>
                    <a:pt x="12474" y="14217"/>
                  </a:cubicBezTo>
                  <a:cubicBezTo>
                    <a:pt x="16842" y="14217"/>
                    <a:pt x="21190" y="12916"/>
                    <a:pt x="23492" y="10244"/>
                  </a:cubicBezTo>
                  <a:cubicBezTo>
                    <a:pt x="24468" y="9132"/>
                    <a:pt x="24624" y="8761"/>
                    <a:pt x="24741" y="7474"/>
                  </a:cubicBezTo>
                  <a:cubicBezTo>
                    <a:pt x="24839" y="6283"/>
                    <a:pt x="24741" y="5796"/>
                    <a:pt x="24214" y="4918"/>
                  </a:cubicBezTo>
                  <a:cubicBezTo>
                    <a:pt x="23024" y="2908"/>
                    <a:pt x="20780" y="1484"/>
                    <a:pt x="17346" y="547"/>
                  </a:cubicBezTo>
                  <a:cubicBezTo>
                    <a:pt x="15551" y="59"/>
                    <a:pt x="15122" y="1"/>
                    <a:pt x="123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5290200" y="2689950"/>
              <a:ext cx="400025" cy="215600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405511" y="2440005"/>
              <a:ext cx="588800" cy="334100"/>
            </a:xfrm>
            <a:custGeom>
              <a:avLst/>
              <a:gdLst/>
              <a:ahLst/>
              <a:cxnLst/>
              <a:rect l="l" t="t" r="r" b="b"/>
              <a:pathLst>
                <a:path w="23552" h="13364" extrusionOk="0">
                  <a:moveTo>
                    <a:pt x="11687" y="1"/>
                  </a:moveTo>
                  <a:cubicBezTo>
                    <a:pt x="8911" y="1"/>
                    <a:pt x="6066" y="672"/>
                    <a:pt x="4020" y="1848"/>
                  </a:cubicBezTo>
                  <a:cubicBezTo>
                    <a:pt x="1249" y="3428"/>
                    <a:pt x="0" y="5906"/>
                    <a:pt x="859" y="8131"/>
                  </a:cubicBezTo>
                  <a:lnTo>
                    <a:pt x="839" y="8111"/>
                  </a:lnTo>
                  <a:lnTo>
                    <a:pt x="839" y="8111"/>
                  </a:lnTo>
                  <a:cubicBezTo>
                    <a:pt x="1639" y="10199"/>
                    <a:pt x="3864" y="11721"/>
                    <a:pt x="7551" y="12755"/>
                  </a:cubicBezTo>
                  <a:cubicBezTo>
                    <a:pt x="9437" y="13274"/>
                    <a:pt x="9881" y="13363"/>
                    <a:pt x="11835" y="13363"/>
                  </a:cubicBezTo>
                  <a:cubicBezTo>
                    <a:pt x="12084" y="13363"/>
                    <a:pt x="12359" y="13362"/>
                    <a:pt x="12663" y="13360"/>
                  </a:cubicBezTo>
                  <a:cubicBezTo>
                    <a:pt x="15161" y="13360"/>
                    <a:pt x="15707" y="13301"/>
                    <a:pt x="17288" y="12853"/>
                  </a:cubicBezTo>
                  <a:cubicBezTo>
                    <a:pt x="19551" y="12228"/>
                    <a:pt x="21561" y="11077"/>
                    <a:pt x="22673" y="9770"/>
                  </a:cubicBezTo>
                  <a:cubicBezTo>
                    <a:pt x="23473" y="8833"/>
                    <a:pt x="23551" y="8579"/>
                    <a:pt x="23551" y="6960"/>
                  </a:cubicBezTo>
                  <a:cubicBezTo>
                    <a:pt x="23551" y="5321"/>
                    <a:pt x="23473" y="5048"/>
                    <a:pt x="22693" y="4092"/>
                  </a:cubicBezTo>
                  <a:cubicBezTo>
                    <a:pt x="21151" y="2160"/>
                    <a:pt x="17288" y="502"/>
                    <a:pt x="13424" y="92"/>
                  </a:cubicBezTo>
                  <a:cubicBezTo>
                    <a:pt x="12854" y="31"/>
                    <a:pt x="12272" y="1"/>
                    <a:pt x="1168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 rot="344">
              <a:off x="6362670" y="3367488"/>
              <a:ext cx="480500" cy="403464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34"/>
          <p:cNvSpPr/>
          <p:nvPr/>
        </p:nvSpPr>
        <p:spPr>
          <a:xfrm>
            <a:off x="4281000" y="2331135"/>
            <a:ext cx="657300" cy="131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" name="Google Shape;971;p34"/>
          <p:cNvGrpSpPr/>
          <p:nvPr/>
        </p:nvGrpSpPr>
        <p:grpSpPr>
          <a:xfrm>
            <a:off x="5849014" y="3884007"/>
            <a:ext cx="1324793" cy="770735"/>
            <a:chOff x="5849014" y="3884007"/>
            <a:chExt cx="1324793" cy="770735"/>
          </a:xfrm>
        </p:grpSpPr>
        <p:sp>
          <p:nvSpPr>
            <p:cNvPr id="972" name="Google Shape;972;p34"/>
            <p:cNvSpPr/>
            <p:nvPr/>
          </p:nvSpPr>
          <p:spPr>
            <a:xfrm rot="182579">
              <a:off x="6283991" y="3892279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 rot="182579">
              <a:off x="6308354" y="4381804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 rot="182579">
              <a:off x="6839040" y="3941081"/>
              <a:ext cx="132607" cy="69036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 rot="182579">
              <a:off x="6807126" y="4557417"/>
              <a:ext cx="196417" cy="92177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 rot="182579">
              <a:off x="6607267" y="4099310"/>
              <a:ext cx="216365" cy="118956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 rot="182579">
              <a:off x="5852261" y="4214277"/>
              <a:ext cx="272582" cy="12953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 rot="182579">
              <a:off x="7008062" y="4353453"/>
              <a:ext cx="163521" cy="88111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34"/>
          <p:cNvGrpSpPr/>
          <p:nvPr/>
        </p:nvGrpSpPr>
        <p:grpSpPr>
          <a:xfrm rot="1345290" flipH="1">
            <a:off x="6038742" y="-615118"/>
            <a:ext cx="1674713" cy="3227384"/>
            <a:chOff x="2453450" y="238025"/>
            <a:chExt cx="2711225" cy="5224875"/>
          </a:xfrm>
        </p:grpSpPr>
        <p:sp>
          <p:nvSpPr>
            <p:cNvPr id="980" name="Google Shape;980;p34"/>
            <p:cNvSpPr/>
            <p:nvPr/>
          </p:nvSpPr>
          <p:spPr>
            <a:xfrm>
              <a:off x="3780075" y="238025"/>
              <a:ext cx="589375" cy="333825"/>
            </a:xfrm>
            <a:custGeom>
              <a:avLst/>
              <a:gdLst/>
              <a:ahLst/>
              <a:cxnLst/>
              <a:rect l="l" t="t" r="r" b="b"/>
              <a:pathLst>
                <a:path w="23575" h="13353" extrusionOk="0">
                  <a:moveTo>
                    <a:pt x="2035" y="0"/>
                  </a:moveTo>
                  <a:cubicBezTo>
                    <a:pt x="513" y="0"/>
                    <a:pt x="0" y="2468"/>
                    <a:pt x="1685" y="2966"/>
                  </a:cubicBezTo>
                  <a:cubicBezTo>
                    <a:pt x="5112" y="3975"/>
                    <a:pt x="8202" y="5977"/>
                    <a:pt x="11213" y="7818"/>
                  </a:cubicBezTo>
                  <a:cubicBezTo>
                    <a:pt x="14527" y="9852"/>
                    <a:pt x="17842" y="11870"/>
                    <a:pt x="21477" y="13279"/>
                  </a:cubicBezTo>
                  <a:cubicBezTo>
                    <a:pt x="21611" y="13329"/>
                    <a:pt x="21747" y="13352"/>
                    <a:pt x="21884" y="13352"/>
                  </a:cubicBezTo>
                  <a:cubicBezTo>
                    <a:pt x="22531" y="13352"/>
                    <a:pt x="23163" y="12831"/>
                    <a:pt x="23335" y="12222"/>
                  </a:cubicBezTo>
                  <a:cubicBezTo>
                    <a:pt x="23575" y="11389"/>
                    <a:pt x="23030" y="10669"/>
                    <a:pt x="22278" y="10381"/>
                  </a:cubicBezTo>
                  <a:cubicBezTo>
                    <a:pt x="15328" y="7690"/>
                    <a:pt x="9691" y="2182"/>
                    <a:pt x="2486" y="68"/>
                  </a:cubicBezTo>
                  <a:cubicBezTo>
                    <a:pt x="2327" y="22"/>
                    <a:pt x="2177" y="0"/>
                    <a:pt x="203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618425" y="420475"/>
              <a:ext cx="288650" cy="195450"/>
            </a:xfrm>
            <a:custGeom>
              <a:avLst/>
              <a:gdLst/>
              <a:ahLst/>
              <a:cxnLst/>
              <a:rect l="l" t="t" r="r" b="b"/>
              <a:pathLst>
                <a:path w="11546" h="7818" extrusionOk="0">
                  <a:moveTo>
                    <a:pt x="1823" y="1"/>
                  </a:moveTo>
                  <a:cubicBezTo>
                    <a:pt x="1281" y="1"/>
                    <a:pt x="713" y="320"/>
                    <a:pt x="449" y="761"/>
                  </a:cubicBezTo>
                  <a:cubicBezTo>
                    <a:pt x="0" y="1513"/>
                    <a:pt x="352" y="2330"/>
                    <a:pt x="993" y="2810"/>
                  </a:cubicBezTo>
                  <a:cubicBezTo>
                    <a:pt x="3411" y="4620"/>
                    <a:pt x="6437" y="5485"/>
                    <a:pt x="8791" y="7390"/>
                  </a:cubicBezTo>
                  <a:cubicBezTo>
                    <a:pt x="9123" y="7664"/>
                    <a:pt x="9514" y="7817"/>
                    <a:pt x="9902" y="7817"/>
                  </a:cubicBezTo>
                  <a:cubicBezTo>
                    <a:pt x="10263" y="7817"/>
                    <a:pt x="10620" y="7684"/>
                    <a:pt x="10921" y="7390"/>
                  </a:cubicBezTo>
                  <a:cubicBezTo>
                    <a:pt x="11450" y="6878"/>
                    <a:pt x="11546" y="5789"/>
                    <a:pt x="10921" y="5276"/>
                  </a:cubicBezTo>
                  <a:cubicBezTo>
                    <a:pt x="8343" y="3179"/>
                    <a:pt x="5156" y="2186"/>
                    <a:pt x="2514" y="216"/>
                  </a:cubicBezTo>
                  <a:cubicBezTo>
                    <a:pt x="2309" y="66"/>
                    <a:pt x="2069" y="1"/>
                    <a:pt x="182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3868825" y="736950"/>
              <a:ext cx="389075" cy="188675"/>
            </a:xfrm>
            <a:custGeom>
              <a:avLst/>
              <a:gdLst/>
              <a:ahLst/>
              <a:cxnLst/>
              <a:rect l="l" t="t" r="r" b="b"/>
              <a:pathLst>
                <a:path w="15563" h="7547" extrusionOk="0">
                  <a:moveTo>
                    <a:pt x="1979" y="0"/>
                  </a:moveTo>
                  <a:cubicBezTo>
                    <a:pt x="495" y="0"/>
                    <a:pt x="0" y="2440"/>
                    <a:pt x="1658" y="2978"/>
                  </a:cubicBezTo>
                  <a:lnTo>
                    <a:pt x="1674" y="2978"/>
                  </a:lnTo>
                  <a:cubicBezTo>
                    <a:pt x="5245" y="4147"/>
                    <a:pt x="9376" y="4579"/>
                    <a:pt x="12307" y="7158"/>
                  </a:cubicBezTo>
                  <a:cubicBezTo>
                    <a:pt x="12618" y="7431"/>
                    <a:pt x="12963" y="7547"/>
                    <a:pt x="13296" y="7547"/>
                  </a:cubicBezTo>
                  <a:cubicBezTo>
                    <a:pt x="14501" y="7547"/>
                    <a:pt x="15562" y="6032"/>
                    <a:pt x="14420" y="5028"/>
                  </a:cubicBezTo>
                  <a:cubicBezTo>
                    <a:pt x="11026" y="2049"/>
                    <a:pt x="6622" y="1441"/>
                    <a:pt x="2458" y="80"/>
                  </a:cubicBezTo>
                  <a:cubicBezTo>
                    <a:pt x="2289" y="25"/>
                    <a:pt x="2129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3505675" y="629025"/>
              <a:ext cx="237275" cy="152275"/>
            </a:xfrm>
            <a:custGeom>
              <a:avLst/>
              <a:gdLst/>
              <a:ahLst/>
              <a:cxnLst/>
              <a:rect l="l" t="t" r="r" b="b"/>
              <a:pathLst>
                <a:path w="9491" h="6091" extrusionOk="0">
                  <a:moveTo>
                    <a:pt x="2089" y="1"/>
                  </a:moveTo>
                  <a:cubicBezTo>
                    <a:pt x="834" y="1"/>
                    <a:pt x="0" y="1962"/>
                    <a:pt x="1340" y="2859"/>
                  </a:cubicBezTo>
                  <a:lnTo>
                    <a:pt x="1340" y="2843"/>
                  </a:lnTo>
                  <a:cubicBezTo>
                    <a:pt x="3149" y="4028"/>
                    <a:pt x="5071" y="5053"/>
                    <a:pt x="7056" y="5918"/>
                  </a:cubicBezTo>
                  <a:cubicBezTo>
                    <a:pt x="7319" y="6030"/>
                    <a:pt x="7594" y="6091"/>
                    <a:pt x="7859" y="6091"/>
                  </a:cubicBezTo>
                  <a:cubicBezTo>
                    <a:pt x="8353" y="6091"/>
                    <a:pt x="8814" y="5879"/>
                    <a:pt x="9106" y="5389"/>
                  </a:cubicBezTo>
                  <a:cubicBezTo>
                    <a:pt x="9490" y="4749"/>
                    <a:pt x="9314" y="3644"/>
                    <a:pt x="8578" y="3324"/>
                  </a:cubicBezTo>
                  <a:cubicBezTo>
                    <a:pt x="6576" y="2475"/>
                    <a:pt x="4670" y="1434"/>
                    <a:pt x="2861" y="249"/>
                  </a:cubicBezTo>
                  <a:cubicBezTo>
                    <a:pt x="2596" y="76"/>
                    <a:pt x="2334" y="1"/>
                    <a:pt x="20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3598425" y="879250"/>
              <a:ext cx="356875" cy="217575"/>
            </a:xfrm>
            <a:custGeom>
              <a:avLst/>
              <a:gdLst/>
              <a:ahLst/>
              <a:cxnLst/>
              <a:rect l="l" t="t" r="r" b="b"/>
              <a:pathLst>
                <a:path w="14275" h="8703" extrusionOk="0">
                  <a:moveTo>
                    <a:pt x="2024" y="1"/>
                  </a:moveTo>
                  <a:cubicBezTo>
                    <a:pt x="520" y="1"/>
                    <a:pt x="0" y="2459"/>
                    <a:pt x="1681" y="2971"/>
                  </a:cubicBezTo>
                  <a:cubicBezTo>
                    <a:pt x="5284" y="4076"/>
                    <a:pt x="8326" y="6382"/>
                    <a:pt x="11417" y="8447"/>
                  </a:cubicBezTo>
                  <a:cubicBezTo>
                    <a:pt x="11682" y="8625"/>
                    <a:pt x="11945" y="8702"/>
                    <a:pt x="12193" y="8702"/>
                  </a:cubicBezTo>
                  <a:cubicBezTo>
                    <a:pt x="13437" y="8702"/>
                    <a:pt x="14274" y="6748"/>
                    <a:pt x="12938" y="5853"/>
                  </a:cubicBezTo>
                  <a:cubicBezTo>
                    <a:pt x="9607" y="3611"/>
                    <a:pt x="6357" y="1257"/>
                    <a:pt x="2482" y="72"/>
                  </a:cubicBezTo>
                  <a:cubicBezTo>
                    <a:pt x="2321" y="23"/>
                    <a:pt x="2168" y="1"/>
                    <a:pt x="202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4021625" y="1166800"/>
              <a:ext cx="293275" cy="189975"/>
            </a:xfrm>
            <a:custGeom>
              <a:avLst/>
              <a:gdLst/>
              <a:ahLst/>
              <a:cxnLst/>
              <a:rect l="l" t="t" r="r" b="b"/>
              <a:pathLst>
                <a:path w="11731" h="7599" extrusionOk="0">
                  <a:moveTo>
                    <a:pt x="2150" y="0"/>
                  </a:moveTo>
                  <a:cubicBezTo>
                    <a:pt x="851" y="0"/>
                    <a:pt x="1" y="1986"/>
                    <a:pt x="1391" y="2822"/>
                  </a:cubicBezTo>
                  <a:cubicBezTo>
                    <a:pt x="3889" y="4311"/>
                    <a:pt x="6355" y="5865"/>
                    <a:pt x="8837" y="7370"/>
                  </a:cubicBezTo>
                  <a:cubicBezTo>
                    <a:pt x="9097" y="7529"/>
                    <a:pt x="9354" y="7599"/>
                    <a:pt x="9596" y="7599"/>
                  </a:cubicBezTo>
                  <a:cubicBezTo>
                    <a:pt x="10883" y="7599"/>
                    <a:pt x="11731" y="5625"/>
                    <a:pt x="10342" y="4776"/>
                  </a:cubicBezTo>
                  <a:cubicBezTo>
                    <a:pt x="7860" y="3255"/>
                    <a:pt x="5410" y="1717"/>
                    <a:pt x="2912" y="228"/>
                  </a:cubicBezTo>
                  <a:cubicBezTo>
                    <a:pt x="2650" y="69"/>
                    <a:pt x="2392" y="0"/>
                    <a:pt x="215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3241825" y="892575"/>
              <a:ext cx="314975" cy="194075"/>
            </a:xfrm>
            <a:custGeom>
              <a:avLst/>
              <a:gdLst/>
              <a:ahLst/>
              <a:cxnLst/>
              <a:rect l="l" t="t" r="r" b="b"/>
              <a:pathLst>
                <a:path w="12599" h="7763" extrusionOk="0">
                  <a:moveTo>
                    <a:pt x="2292" y="0"/>
                  </a:moveTo>
                  <a:cubicBezTo>
                    <a:pt x="911" y="0"/>
                    <a:pt x="1" y="2018"/>
                    <a:pt x="1485" y="2774"/>
                  </a:cubicBezTo>
                  <a:cubicBezTo>
                    <a:pt x="4287" y="4215"/>
                    <a:pt x="6753" y="6217"/>
                    <a:pt x="9588" y="7594"/>
                  </a:cubicBezTo>
                  <a:cubicBezTo>
                    <a:pt x="9825" y="7711"/>
                    <a:pt x="10059" y="7762"/>
                    <a:pt x="10281" y="7762"/>
                  </a:cubicBezTo>
                  <a:cubicBezTo>
                    <a:pt x="11674" y="7762"/>
                    <a:pt x="12598" y="5732"/>
                    <a:pt x="11093" y="5000"/>
                  </a:cubicBezTo>
                  <a:cubicBezTo>
                    <a:pt x="8259" y="3623"/>
                    <a:pt x="5809" y="1605"/>
                    <a:pt x="3006" y="180"/>
                  </a:cubicBezTo>
                  <a:cubicBezTo>
                    <a:pt x="2761" y="55"/>
                    <a:pt x="2520" y="0"/>
                    <a:pt x="2292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3580375" y="1235000"/>
              <a:ext cx="317100" cy="170450"/>
            </a:xfrm>
            <a:custGeom>
              <a:avLst/>
              <a:gdLst/>
              <a:ahLst/>
              <a:cxnLst/>
              <a:rect l="l" t="t" r="r" b="b"/>
              <a:pathLst>
                <a:path w="12684" h="6818" extrusionOk="0">
                  <a:moveTo>
                    <a:pt x="1689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10602" y="6740"/>
                  </a:lnTo>
                  <a:cubicBezTo>
                    <a:pt x="10734" y="6793"/>
                    <a:pt x="10870" y="6817"/>
                    <a:pt x="11005" y="6817"/>
                  </a:cubicBezTo>
                  <a:cubicBezTo>
                    <a:pt x="11642" y="6817"/>
                    <a:pt x="12272" y="6280"/>
                    <a:pt x="12443" y="5699"/>
                  </a:cubicBezTo>
                  <a:cubicBezTo>
                    <a:pt x="12683" y="4834"/>
                    <a:pt x="12139" y="4146"/>
                    <a:pt x="11402" y="3841"/>
                  </a:cubicBezTo>
                  <a:lnTo>
                    <a:pt x="2099" y="78"/>
                  </a:lnTo>
                  <a:cubicBezTo>
                    <a:pt x="1964" y="25"/>
                    <a:pt x="1826" y="1"/>
                    <a:pt x="16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3086225" y="999650"/>
              <a:ext cx="258000" cy="200750"/>
            </a:xfrm>
            <a:custGeom>
              <a:avLst/>
              <a:gdLst/>
              <a:ahLst/>
              <a:cxnLst/>
              <a:rect l="l" t="t" r="r" b="b"/>
              <a:pathLst>
                <a:path w="10320" h="8030" extrusionOk="0">
                  <a:moveTo>
                    <a:pt x="2041" y="0"/>
                  </a:moveTo>
                  <a:cubicBezTo>
                    <a:pt x="818" y="0"/>
                    <a:pt x="0" y="1948"/>
                    <a:pt x="1304" y="2879"/>
                  </a:cubicBezTo>
                  <a:lnTo>
                    <a:pt x="1304" y="2863"/>
                  </a:lnTo>
                  <a:cubicBezTo>
                    <a:pt x="3530" y="4448"/>
                    <a:pt x="5611" y="6209"/>
                    <a:pt x="7805" y="7811"/>
                  </a:cubicBezTo>
                  <a:cubicBezTo>
                    <a:pt x="8018" y="7963"/>
                    <a:pt x="8262" y="8030"/>
                    <a:pt x="8510" y="8030"/>
                  </a:cubicBezTo>
                  <a:cubicBezTo>
                    <a:pt x="9046" y="8030"/>
                    <a:pt x="9597" y="7715"/>
                    <a:pt x="9871" y="7266"/>
                  </a:cubicBezTo>
                  <a:cubicBezTo>
                    <a:pt x="10319" y="6514"/>
                    <a:pt x="9983" y="5697"/>
                    <a:pt x="9326" y="5217"/>
                  </a:cubicBezTo>
                  <a:cubicBezTo>
                    <a:pt x="7117" y="3615"/>
                    <a:pt x="5051" y="1854"/>
                    <a:pt x="2825" y="269"/>
                  </a:cubicBezTo>
                  <a:cubicBezTo>
                    <a:pt x="2556" y="81"/>
                    <a:pt x="2290" y="0"/>
                    <a:pt x="204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3181250" y="1267025"/>
              <a:ext cx="263000" cy="183500"/>
            </a:xfrm>
            <a:custGeom>
              <a:avLst/>
              <a:gdLst/>
              <a:ahLst/>
              <a:cxnLst/>
              <a:rect l="l" t="t" r="r" b="b"/>
              <a:pathLst>
                <a:path w="10520" h="7340" extrusionOk="0">
                  <a:moveTo>
                    <a:pt x="1680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2000"/>
                    <a:pt x="545" y="2672"/>
                    <a:pt x="1282" y="2977"/>
                  </a:cubicBezTo>
                  <a:cubicBezTo>
                    <a:pt x="3556" y="3905"/>
                    <a:pt x="5718" y="5058"/>
                    <a:pt x="7399" y="6868"/>
                  </a:cubicBezTo>
                  <a:cubicBezTo>
                    <a:pt x="7705" y="7200"/>
                    <a:pt x="8055" y="7339"/>
                    <a:pt x="8394" y="7339"/>
                  </a:cubicBezTo>
                  <a:cubicBezTo>
                    <a:pt x="9511" y="7339"/>
                    <a:pt x="10520" y="5835"/>
                    <a:pt x="9513" y="4754"/>
                  </a:cubicBezTo>
                  <a:cubicBezTo>
                    <a:pt x="7479" y="2544"/>
                    <a:pt x="4821" y="1215"/>
                    <a:pt x="2083" y="78"/>
                  </a:cubicBezTo>
                  <a:cubicBezTo>
                    <a:pt x="1951" y="25"/>
                    <a:pt x="1815" y="1"/>
                    <a:pt x="16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3441725" y="1510250"/>
              <a:ext cx="281725" cy="165600"/>
            </a:xfrm>
            <a:custGeom>
              <a:avLst/>
              <a:gdLst/>
              <a:ahLst/>
              <a:cxnLst/>
              <a:rect l="l" t="t" r="r" b="b"/>
              <a:pathLst>
                <a:path w="11269" h="6624" extrusionOk="0">
                  <a:moveTo>
                    <a:pt x="1900" y="1"/>
                  </a:moveTo>
                  <a:cubicBezTo>
                    <a:pt x="478" y="1"/>
                    <a:pt x="0" y="2396"/>
                    <a:pt x="1624" y="3000"/>
                  </a:cubicBezTo>
                  <a:lnTo>
                    <a:pt x="1608" y="3000"/>
                  </a:lnTo>
                  <a:cubicBezTo>
                    <a:pt x="3834" y="3832"/>
                    <a:pt x="6171" y="4649"/>
                    <a:pt x="7997" y="6234"/>
                  </a:cubicBezTo>
                  <a:cubicBezTo>
                    <a:pt x="8312" y="6508"/>
                    <a:pt x="8659" y="6624"/>
                    <a:pt x="8994" y="6624"/>
                  </a:cubicBezTo>
                  <a:cubicBezTo>
                    <a:pt x="10208" y="6624"/>
                    <a:pt x="11269" y="5109"/>
                    <a:pt x="10127" y="4105"/>
                  </a:cubicBezTo>
                  <a:cubicBezTo>
                    <a:pt x="7885" y="2151"/>
                    <a:pt x="5163" y="1126"/>
                    <a:pt x="2424" y="101"/>
                  </a:cubicBezTo>
                  <a:cubicBezTo>
                    <a:pt x="2238" y="32"/>
                    <a:pt x="2063" y="1"/>
                    <a:pt x="190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3034450" y="1463250"/>
              <a:ext cx="313375" cy="202200"/>
            </a:xfrm>
            <a:custGeom>
              <a:avLst/>
              <a:gdLst/>
              <a:ahLst/>
              <a:cxnLst/>
              <a:rect l="l" t="t" r="r" b="b"/>
              <a:pathLst>
                <a:path w="12535" h="8088" extrusionOk="0">
                  <a:moveTo>
                    <a:pt x="2005" y="0"/>
                  </a:moveTo>
                  <a:cubicBezTo>
                    <a:pt x="501" y="0"/>
                    <a:pt x="1" y="2448"/>
                    <a:pt x="1677" y="2958"/>
                  </a:cubicBezTo>
                  <a:cubicBezTo>
                    <a:pt x="4704" y="3903"/>
                    <a:pt x="7314" y="5712"/>
                    <a:pt x="9780" y="7666"/>
                  </a:cubicBezTo>
                  <a:cubicBezTo>
                    <a:pt x="10114" y="7933"/>
                    <a:pt x="10504" y="8087"/>
                    <a:pt x="10893" y="8087"/>
                  </a:cubicBezTo>
                  <a:cubicBezTo>
                    <a:pt x="11249" y="8087"/>
                    <a:pt x="11603" y="7957"/>
                    <a:pt x="11910" y="7666"/>
                  </a:cubicBezTo>
                  <a:cubicBezTo>
                    <a:pt x="12438" y="7154"/>
                    <a:pt x="12534" y="6049"/>
                    <a:pt x="11910" y="5536"/>
                  </a:cubicBezTo>
                  <a:cubicBezTo>
                    <a:pt x="9027" y="3262"/>
                    <a:pt x="6017" y="1165"/>
                    <a:pt x="2478" y="76"/>
                  </a:cubicBezTo>
                  <a:cubicBezTo>
                    <a:pt x="2311" y="24"/>
                    <a:pt x="2153" y="0"/>
                    <a:pt x="200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3111350" y="1705725"/>
              <a:ext cx="320550" cy="187175"/>
            </a:xfrm>
            <a:custGeom>
              <a:avLst/>
              <a:gdLst/>
              <a:ahLst/>
              <a:cxnLst/>
              <a:rect l="l" t="t" r="r" b="b"/>
              <a:pathLst>
                <a:path w="12822" h="7487" extrusionOk="0">
                  <a:moveTo>
                    <a:pt x="1911" y="1"/>
                  </a:moveTo>
                  <a:cubicBezTo>
                    <a:pt x="471" y="1"/>
                    <a:pt x="0" y="2405"/>
                    <a:pt x="1628" y="2995"/>
                  </a:cubicBezTo>
                  <a:cubicBezTo>
                    <a:pt x="4686" y="4100"/>
                    <a:pt x="7681" y="5317"/>
                    <a:pt x="10307" y="7271"/>
                  </a:cubicBezTo>
                  <a:cubicBezTo>
                    <a:pt x="10512" y="7421"/>
                    <a:pt x="10751" y="7486"/>
                    <a:pt x="10995" y="7486"/>
                  </a:cubicBezTo>
                  <a:cubicBezTo>
                    <a:pt x="11532" y="7486"/>
                    <a:pt x="12092" y="7167"/>
                    <a:pt x="12357" y="6726"/>
                  </a:cubicBezTo>
                  <a:cubicBezTo>
                    <a:pt x="12821" y="5974"/>
                    <a:pt x="12469" y="5157"/>
                    <a:pt x="11828" y="4677"/>
                  </a:cubicBezTo>
                  <a:cubicBezTo>
                    <a:pt x="8994" y="2595"/>
                    <a:pt x="5711" y="1298"/>
                    <a:pt x="2429" y="97"/>
                  </a:cubicBezTo>
                  <a:cubicBezTo>
                    <a:pt x="2245" y="31"/>
                    <a:pt x="2072" y="1"/>
                    <a:pt x="191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850000" y="1720425"/>
              <a:ext cx="264400" cy="173425"/>
            </a:xfrm>
            <a:custGeom>
              <a:avLst/>
              <a:gdLst/>
              <a:ahLst/>
              <a:cxnLst/>
              <a:rect l="l" t="t" r="r" b="b"/>
              <a:pathLst>
                <a:path w="10576" h="6937" extrusionOk="0">
                  <a:moveTo>
                    <a:pt x="2303" y="0"/>
                  </a:moveTo>
                  <a:cubicBezTo>
                    <a:pt x="1075" y="0"/>
                    <a:pt x="1" y="1520"/>
                    <a:pt x="1161" y="2503"/>
                  </a:cubicBezTo>
                  <a:lnTo>
                    <a:pt x="1177" y="2519"/>
                  </a:lnTo>
                  <a:cubicBezTo>
                    <a:pt x="3130" y="4169"/>
                    <a:pt x="5292" y="5594"/>
                    <a:pt x="7582" y="6763"/>
                  </a:cubicBezTo>
                  <a:cubicBezTo>
                    <a:pt x="7821" y="6884"/>
                    <a:pt x="8057" y="6937"/>
                    <a:pt x="8280" y="6937"/>
                  </a:cubicBezTo>
                  <a:cubicBezTo>
                    <a:pt x="9657" y="6937"/>
                    <a:pt x="10575" y="4910"/>
                    <a:pt x="9087" y="4153"/>
                  </a:cubicBezTo>
                  <a:cubicBezTo>
                    <a:pt x="7022" y="3128"/>
                    <a:pt x="5068" y="1863"/>
                    <a:pt x="3291" y="374"/>
                  </a:cubicBezTo>
                  <a:cubicBezTo>
                    <a:pt x="2977" y="111"/>
                    <a:pt x="2634" y="0"/>
                    <a:pt x="230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733875" y="1920725"/>
              <a:ext cx="327375" cy="202250"/>
            </a:xfrm>
            <a:custGeom>
              <a:avLst/>
              <a:gdLst/>
              <a:ahLst/>
              <a:cxnLst/>
              <a:rect l="l" t="t" r="r" b="b"/>
              <a:pathLst>
                <a:path w="13095" h="8090" extrusionOk="0">
                  <a:moveTo>
                    <a:pt x="1980" y="1"/>
                  </a:moveTo>
                  <a:cubicBezTo>
                    <a:pt x="495" y="1"/>
                    <a:pt x="1" y="2440"/>
                    <a:pt x="1658" y="2978"/>
                  </a:cubicBezTo>
                  <a:lnTo>
                    <a:pt x="1658" y="2994"/>
                  </a:lnTo>
                  <a:cubicBezTo>
                    <a:pt x="4797" y="4003"/>
                    <a:pt x="7135" y="6501"/>
                    <a:pt x="10065" y="7926"/>
                  </a:cubicBezTo>
                  <a:cubicBezTo>
                    <a:pt x="10303" y="8040"/>
                    <a:pt x="10536" y="8090"/>
                    <a:pt x="10757" y="8090"/>
                  </a:cubicBezTo>
                  <a:cubicBezTo>
                    <a:pt x="12164" y="8090"/>
                    <a:pt x="13095" y="6063"/>
                    <a:pt x="11587" y="5316"/>
                  </a:cubicBezTo>
                  <a:cubicBezTo>
                    <a:pt x="8400" y="3779"/>
                    <a:pt x="5886" y="1201"/>
                    <a:pt x="2459" y="80"/>
                  </a:cubicBezTo>
                  <a:cubicBezTo>
                    <a:pt x="2290" y="26"/>
                    <a:pt x="2130" y="1"/>
                    <a:pt x="19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681800" y="2149525"/>
              <a:ext cx="228900" cy="227425"/>
            </a:xfrm>
            <a:custGeom>
              <a:avLst/>
              <a:gdLst/>
              <a:ahLst/>
              <a:cxnLst/>
              <a:rect l="l" t="t" r="r" b="b"/>
              <a:pathLst>
                <a:path w="9156" h="9097" extrusionOk="0">
                  <a:moveTo>
                    <a:pt x="2077" y="0"/>
                  </a:moveTo>
                  <a:cubicBezTo>
                    <a:pt x="1002" y="0"/>
                    <a:pt x="0" y="1512"/>
                    <a:pt x="939" y="2634"/>
                  </a:cubicBezTo>
                  <a:lnTo>
                    <a:pt x="923" y="2634"/>
                  </a:lnTo>
                  <a:cubicBezTo>
                    <a:pt x="2540" y="4571"/>
                    <a:pt x="4878" y="5996"/>
                    <a:pt x="5999" y="8334"/>
                  </a:cubicBezTo>
                  <a:cubicBezTo>
                    <a:pt x="6259" y="8873"/>
                    <a:pt x="6687" y="9096"/>
                    <a:pt x="7130" y="9096"/>
                  </a:cubicBezTo>
                  <a:cubicBezTo>
                    <a:pt x="8108" y="9096"/>
                    <a:pt x="9156" y="8004"/>
                    <a:pt x="8593" y="6813"/>
                  </a:cubicBezTo>
                  <a:cubicBezTo>
                    <a:pt x="7360" y="4235"/>
                    <a:pt x="4846" y="2650"/>
                    <a:pt x="3053" y="504"/>
                  </a:cubicBezTo>
                  <a:cubicBezTo>
                    <a:pt x="2759" y="149"/>
                    <a:pt x="2414" y="0"/>
                    <a:pt x="20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453450" y="2210875"/>
              <a:ext cx="195000" cy="138400"/>
            </a:xfrm>
            <a:custGeom>
              <a:avLst/>
              <a:gdLst/>
              <a:ahLst/>
              <a:cxnLst/>
              <a:rect l="l" t="t" r="r" b="b"/>
              <a:pathLst>
                <a:path w="7800" h="5536" extrusionOk="0">
                  <a:moveTo>
                    <a:pt x="1625" y="0"/>
                  </a:moveTo>
                  <a:cubicBezTo>
                    <a:pt x="1125" y="0"/>
                    <a:pt x="651" y="222"/>
                    <a:pt x="369" y="724"/>
                  </a:cubicBezTo>
                  <a:cubicBezTo>
                    <a:pt x="1" y="1349"/>
                    <a:pt x="177" y="2438"/>
                    <a:pt x="914" y="2774"/>
                  </a:cubicBezTo>
                  <a:cubicBezTo>
                    <a:pt x="2451" y="3446"/>
                    <a:pt x="3924" y="4311"/>
                    <a:pt x="5285" y="5320"/>
                  </a:cubicBezTo>
                  <a:cubicBezTo>
                    <a:pt x="5490" y="5470"/>
                    <a:pt x="5731" y="5536"/>
                    <a:pt x="5977" y="5536"/>
                  </a:cubicBezTo>
                  <a:cubicBezTo>
                    <a:pt x="6519" y="5536"/>
                    <a:pt x="7087" y="5216"/>
                    <a:pt x="7351" y="4775"/>
                  </a:cubicBezTo>
                  <a:cubicBezTo>
                    <a:pt x="7799" y="4007"/>
                    <a:pt x="7463" y="3206"/>
                    <a:pt x="6806" y="2726"/>
                  </a:cubicBezTo>
                  <a:cubicBezTo>
                    <a:pt x="5445" y="1717"/>
                    <a:pt x="3972" y="868"/>
                    <a:pt x="2419" y="180"/>
                  </a:cubicBezTo>
                  <a:cubicBezTo>
                    <a:pt x="2163" y="63"/>
                    <a:pt x="1890" y="0"/>
                    <a:pt x="162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3960550" y="1468625"/>
              <a:ext cx="345450" cy="195025"/>
            </a:xfrm>
            <a:custGeom>
              <a:avLst/>
              <a:gdLst/>
              <a:ahLst/>
              <a:cxnLst/>
              <a:rect l="l" t="t" r="r" b="b"/>
              <a:pathLst>
                <a:path w="13818" h="7801" extrusionOk="0">
                  <a:moveTo>
                    <a:pt x="1900" y="0"/>
                  </a:moveTo>
                  <a:cubicBezTo>
                    <a:pt x="478" y="0"/>
                    <a:pt x="0" y="2396"/>
                    <a:pt x="1624" y="2999"/>
                  </a:cubicBezTo>
                  <a:cubicBezTo>
                    <a:pt x="4890" y="4200"/>
                    <a:pt x="8061" y="5610"/>
                    <a:pt x="10959" y="7547"/>
                  </a:cubicBezTo>
                  <a:cubicBezTo>
                    <a:pt x="11226" y="7724"/>
                    <a:pt x="11490" y="7801"/>
                    <a:pt x="11737" y="7801"/>
                  </a:cubicBezTo>
                  <a:cubicBezTo>
                    <a:pt x="12989" y="7801"/>
                    <a:pt x="13818" y="5833"/>
                    <a:pt x="12481" y="4937"/>
                  </a:cubicBezTo>
                  <a:cubicBezTo>
                    <a:pt x="9358" y="2871"/>
                    <a:pt x="5915" y="1398"/>
                    <a:pt x="2424" y="101"/>
                  </a:cubicBezTo>
                  <a:cubicBezTo>
                    <a:pt x="2239" y="32"/>
                    <a:pt x="2063" y="0"/>
                    <a:pt x="190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3971900" y="2514075"/>
              <a:ext cx="251050" cy="143200"/>
            </a:xfrm>
            <a:custGeom>
              <a:avLst/>
              <a:gdLst/>
              <a:ahLst/>
              <a:cxnLst/>
              <a:rect l="l" t="t" r="r" b="b"/>
              <a:pathLst>
                <a:path w="10042" h="5728" extrusionOk="0">
                  <a:moveTo>
                    <a:pt x="1695" y="0"/>
                  </a:moveTo>
                  <a:cubicBezTo>
                    <a:pt x="1058" y="0"/>
                    <a:pt x="429" y="537"/>
                    <a:pt x="257" y="1119"/>
                  </a:cubicBezTo>
                  <a:cubicBezTo>
                    <a:pt x="1" y="1983"/>
                    <a:pt x="561" y="2672"/>
                    <a:pt x="1298" y="2976"/>
                  </a:cubicBezTo>
                  <a:lnTo>
                    <a:pt x="7943" y="5650"/>
                  </a:lnTo>
                  <a:cubicBezTo>
                    <a:pt x="8078" y="5704"/>
                    <a:pt x="8216" y="5728"/>
                    <a:pt x="8354" y="5728"/>
                  </a:cubicBezTo>
                  <a:cubicBezTo>
                    <a:pt x="9000" y="5728"/>
                    <a:pt x="9629" y="5190"/>
                    <a:pt x="9801" y="4609"/>
                  </a:cubicBezTo>
                  <a:cubicBezTo>
                    <a:pt x="10041" y="3745"/>
                    <a:pt x="9497" y="3056"/>
                    <a:pt x="8744" y="2752"/>
                  </a:cubicBezTo>
                  <a:lnTo>
                    <a:pt x="2099" y="78"/>
                  </a:lnTo>
                  <a:cubicBezTo>
                    <a:pt x="1967" y="24"/>
                    <a:pt x="1831" y="0"/>
                    <a:pt x="16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4308875" y="2807225"/>
              <a:ext cx="316075" cy="179275"/>
            </a:xfrm>
            <a:custGeom>
              <a:avLst/>
              <a:gdLst/>
              <a:ahLst/>
              <a:cxnLst/>
              <a:rect l="l" t="t" r="r" b="b"/>
              <a:pathLst>
                <a:path w="12643" h="7171" extrusionOk="0">
                  <a:moveTo>
                    <a:pt x="1877" y="0"/>
                  </a:moveTo>
                  <a:cubicBezTo>
                    <a:pt x="474" y="0"/>
                    <a:pt x="1" y="2386"/>
                    <a:pt x="1606" y="2988"/>
                  </a:cubicBezTo>
                  <a:lnTo>
                    <a:pt x="1622" y="3004"/>
                  </a:lnTo>
                  <a:cubicBezTo>
                    <a:pt x="4425" y="4061"/>
                    <a:pt x="6939" y="5694"/>
                    <a:pt x="9629" y="7007"/>
                  </a:cubicBezTo>
                  <a:cubicBezTo>
                    <a:pt x="9864" y="7120"/>
                    <a:pt x="10095" y="7171"/>
                    <a:pt x="10315" y="7171"/>
                  </a:cubicBezTo>
                  <a:cubicBezTo>
                    <a:pt x="11712" y="7171"/>
                    <a:pt x="12642" y="5144"/>
                    <a:pt x="11134" y="4397"/>
                  </a:cubicBezTo>
                  <a:cubicBezTo>
                    <a:pt x="8220" y="2988"/>
                    <a:pt x="5465" y="1242"/>
                    <a:pt x="2407" y="105"/>
                  </a:cubicBezTo>
                  <a:cubicBezTo>
                    <a:pt x="2219" y="33"/>
                    <a:pt x="2042" y="0"/>
                    <a:pt x="18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822200" y="2992450"/>
              <a:ext cx="307125" cy="178250"/>
            </a:xfrm>
            <a:custGeom>
              <a:avLst/>
              <a:gdLst/>
              <a:ahLst/>
              <a:cxnLst/>
              <a:rect l="l" t="t" r="r" b="b"/>
              <a:pathLst>
                <a:path w="12285" h="7130" extrusionOk="0">
                  <a:moveTo>
                    <a:pt x="1696" y="1"/>
                  </a:moveTo>
                  <a:cubicBezTo>
                    <a:pt x="1058" y="1"/>
                    <a:pt x="429" y="541"/>
                    <a:pt x="257" y="1135"/>
                  </a:cubicBezTo>
                  <a:cubicBezTo>
                    <a:pt x="1" y="1984"/>
                    <a:pt x="561" y="2673"/>
                    <a:pt x="1298" y="2977"/>
                  </a:cubicBezTo>
                  <a:cubicBezTo>
                    <a:pt x="3924" y="4050"/>
                    <a:pt x="6822" y="4851"/>
                    <a:pt x="9016" y="6740"/>
                  </a:cubicBezTo>
                  <a:cubicBezTo>
                    <a:pt x="9328" y="7014"/>
                    <a:pt x="9673" y="7130"/>
                    <a:pt x="10008" y="7130"/>
                  </a:cubicBezTo>
                  <a:cubicBezTo>
                    <a:pt x="11217" y="7130"/>
                    <a:pt x="12284" y="5617"/>
                    <a:pt x="11130" y="4626"/>
                  </a:cubicBezTo>
                  <a:cubicBezTo>
                    <a:pt x="8504" y="2352"/>
                    <a:pt x="5253" y="1376"/>
                    <a:pt x="2099" y="79"/>
                  </a:cubicBezTo>
                  <a:cubicBezTo>
                    <a:pt x="1967" y="25"/>
                    <a:pt x="1831" y="1"/>
                    <a:pt x="1696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3851725" y="2738850"/>
              <a:ext cx="240000" cy="171800"/>
            </a:xfrm>
            <a:custGeom>
              <a:avLst/>
              <a:gdLst/>
              <a:ahLst/>
              <a:cxnLst/>
              <a:rect l="l" t="t" r="r" b="b"/>
              <a:pathLst>
                <a:path w="9600" h="6872" extrusionOk="0">
                  <a:moveTo>
                    <a:pt x="2055" y="1"/>
                  </a:moveTo>
                  <a:cubicBezTo>
                    <a:pt x="820" y="1"/>
                    <a:pt x="0" y="1950"/>
                    <a:pt x="1333" y="2856"/>
                  </a:cubicBezTo>
                  <a:cubicBezTo>
                    <a:pt x="3158" y="4089"/>
                    <a:pt x="4968" y="5338"/>
                    <a:pt x="6777" y="6604"/>
                  </a:cubicBezTo>
                  <a:cubicBezTo>
                    <a:pt x="7046" y="6791"/>
                    <a:pt x="7313" y="6872"/>
                    <a:pt x="7562" y="6872"/>
                  </a:cubicBezTo>
                  <a:cubicBezTo>
                    <a:pt x="8784" y="6872"/>
                    <a:pt x="9599" y="4927"/>
                    <a:pt x="8283" y="4009"/>
                  </a:cubicBezTo>
                  <a:cubicBezTo>
                    <a:pt x="6489" y="2744"/>
                    <a:pt x="4664" y="1495"/>
                    <a:pt x="2838" y="262"/>
                  </a:cubicBezTo>
                  <a:cubicBezTo>
                    <a:pt x="2570" y="80"/>
                    <a:pt x="2304" y="1"/>
                    <a:pt x="2055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394125" y="3073475"/>
              <a:ext cx="301650" cy="213475"/>
            </a:xfrm>
            <a:custGeom>
              <a:avLst/>
              <a:gdLst/>
              <a:ahLst/>
              <a:cxnLst/>
              <a:rect l="l" t="t" r="r" b="b"/>
              <a:pathLst>
                <a:path w="12066" h="8539" extrusionOk="0">
                  <a:moveTo>
                    <a:pt x="2104" y="0"/>
                  </a:moveTo>
                  <a:cubicBezTo>
                    <a:pt x="1005" y="0"/>
                    <a:pt x="0" y="1505"/>
                    <a:pt x="967" y="2618"/>
                  </a:cubicBezTo>
                  <a:lnTo>
                    <a:pt x="983" y="2618"/>
                  </a:lnTo>
                  <a:cubicBezTo>
                    <a:pt x="3208" y="5148"/>
                    <a:pt x="6203" y="6702"/>
                    <a:pt x="9117" y="8335"/>
                  </a:cubicBezTo>
                  <a:cubicBezTo>
                    <a:pt x="9369" y="8477"/>
                    <a:pt x="9618" y="8539"/>
                    <a:pt x="9853" y="8539"/>
                  </a:cubicBezTo>
                  <a:cubicBezTo>
                    <a:pt x="11183" y="8539"/>
                    <a:pt x="12065" y="6544"/>
                    <a:pt x="10622" y="5741"/>
                  </a:cubicBezTo>
                  <a:cubicBezTo>
                    <a:pt x="7948" y="4220"/>
                    <a:pt x="5178" y="2843"/>
                    <a:pt x="3096" y="489"/>
                  </a:cubicBezTo>
                  <a:cubicBezTo>
                    <a:pt x="2794" y="144"/>
                    <a:pt x="2444" y="0"/>
                    <a:pt x="21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4827825" y="3385350"/>
              <a:ext cx="270225" cy="165400"/>
            </a:xfrm>
            <a:custGeom>
              <a:avLst/>
              <a:gdLst/>
              <a:ahLst/>
              <a:cxnLst/>
              <a:rect l="l" t="t" r="r" b="b"/>
              <a:pathLst>
                <a:path w="10809" h="6616" extrusionOk="0">
                  <a:moveTo>
                    <a:pt x="2021" y="0"/>
                  </a:moveTo>
                  <a:cubicBezTo>
                    <a:pt x="507" y="0"/>
                    <a:pt x="1" y="2459"/>
                    <a:pt x="1681" y="2970"/>
                  </a:cubicBezTo>
                  <a:cubicBezTo>
                    <a:pt x="3971" y="3659"/>
                    <a:pt x="6181" y="4683"/>
                    <a:pt x="8055" y="6189"/>
                  </a:cubicBezTo>
                  <a:cubicBezTo>
                    <a:pt x="8386" y="6462"/>
                    <a:pt x="8778" y="6616"/>
                    <a:pt x="9165" y="6616"/>
                  </a:cubicBezTo>
                  <a:cubicBezTo>
                    <a:pt x="9526" y="6616"/>
                    <a:pt x="9883" y="6482"/>
                    <a:pt x="10184" y="6189"/>
                  </a:cubicBezTo>
                  <a:cubicBezTo>
                    <a:pt x="10713" y="5676"/>
                    <a:pt x="10809" y="4587"/>
                    <a:pt x="10184" y="4075"/>
                  </a:cubicBezTo>
                  <a:cubicBezTo>
                    <a:pt x="7895" y="2249"/>
                    <a:pt x="5284" y="888"/>
                    <a:pt x="2482" y="72"/>
                  </a:cubicBezTo>
                  <a:cubicBezTo>
                    <a:pt x="2320" y="23"/>
                    <a:pt x="2165" y="0"/>
                    <a:pt x="202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3807200" y="2992200"/>
              <a:ext cx="482275" cy="342650"/>
            </a:xfrm>
            <a:custGeom>
              <a:avLst/>
              <a:gdLst/>
              <a:ahLst/>
              <a:cxnLst/>
              <a:rect l="l" t="t" r="r" b="b"/>
              <a:pathLst>
                <a:path w="19291" h="13706" extrusionOk="0">
                  <a:moveTo>
                    <a:pt x="2095" y="0"/>
                  </a:moveTo>
                  <a:cubicBezTo>
                    <a:pt x="831" y="0"/>
                    <a:pt x="0" y="1959"/>
                    <a:pt x="1353" y="2843"/>
                  </a:cubicBezTo>
                  <a:cubicBezTo>
                    <a:pt x="6397" y="6110"/>
                    <a:pt x="11569" y="9264"/>
                    <a:pt x="16053" y="13300"/>
                  </a:cubicBezTo>
                  <a:cubicBezTo>
                    <a:pt x="16366" y="13585"/>
                    <a:pt x="16714" y="13705"/>
                    <a:pt x="17051" y="13705"/>
                  </a:cubicBezTo>
                  <a:cubicBezTo>
                    <a:pt x="18243" y="13705"/>
                    <a:pt x="19290" y="12197"/>
                    <a:pt x="18166" y="11186"/>
                  </a:cubicBezTo>
                  <a:cubicBezTo>
                    <a:pt x="13507" y="6958"/>
                    <a:pt x="8126" y="3644"/>
                    <a:pt x="2874" y="249"/>
                  </a:cubicBezTo>
                  <a:cubicBezTo>
                    <a:pt x="2606" y="76"/>
                    <a:pt x="2342" y="0"/>
                    <a:pt x="20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4383325" y="3436175"/>
              <a:ext cx="287000" cy="205400"/>
            </a:xfrm>
            <a:custGeom>
              <a:avLst/>
              <a:gdLst/>
              <a:ahLst/>
              <a:cxnLst/>
              <a:rect l="l" t="t" r="r" b="b"/>
              <a:pathLst>
                <a:path w="11480" h="8216" extrusionOk="0">
                  <a:moveTo>
                    <a:pt x="2096" y="0"/>
                  </a:moveTo>
                  <a:cubicBezTo>
                    <a:pt x="1004" y="0"/>
                    <a:pt x="0" y="1502"/>
                    <a:pt x="966" y="2602"/>
                  </a:cubicBezTo>
                  <a:lnTo>
                    <a:pt x="966" y="2618"/>
                  </a:lnTo>
                  <a:cubicBezTo>
                    <a:pt x="3016" y="4972"/>
                    <a:pt x="5610" y="6750"/>
                    <a:pt x="8428" y="8063"/>
                  </a:cubicBezTo>
                  <a:cubicBezTo>
                    <a:pt x="8658" y="8168"/>
                    <a:pt x="8884" y="8215"/>
                    <a:pt x="9100" y="8215"/>
                  </a:cubicBezTo>
                  <a:cubicBezTo>
                    <a:pt x="10521" y="8215"/>
                    <a:pt x="11479" y="6178"/>
                    <a:pt x="9950" y="5469"/>
                  </a:cubicBezTo>
                  <a:cubicBezTo>
                    <a:pt x="7323" y="4252"/>
                    <a:pt x="5001" y="2666"/>
                    <a:pt x="3080" y="489"/>
                  </a:cubicBezTo>
                  <a:cubicBezTo>
                    <a:pt x="2781" y="144"/>
                    <a:pt x="2434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4773600" y="3656425"/>
              <a:ext cx="233350" cy="144650"/>
            </a:xfrm>
            <a:custGeom>
              <a:avLst/>
              <a:gdLst/>
              <a:ahLst/>
              <a:cxnLst/>
              <a:rect l="l" t="t" r="r" b="b"/>
              <a:pathLst>
                <a:path w="9334" h="5786" extrusionOk="0">
                  <a:moveTo>
                    <a:pt x="2302" y="1"/>
                  </a:moveTo>
                  <a:cubicBezTo>
                    <a:pt x="1074" y="1"/>
                    <a:pt x="0" y="1520"/>
                    <a:pt x="1160" y="2504"/>
                  </a:cubicBezTo>
                  <a:cubicBezTo>
                    <a:pt x="2826" y="3929"/>
                    <a:pt x="4779" y="5018"/>
                    <a:pt x="6861" y="5706"/>
                  </a:cubicBezTo>
                  <a:cubicBezTo>
                    <a:pt x="7030" y="5761"/>
                    <a:pt x="7190" y="5786"/>
                    <a:pt x="7341" y="5786"/>
                  </a:cubicBezTo>
                  <a:cubicBezTo>
                    <a:pt x="8827" y="5786"/>
                    <a:pt x="9334" y="3346"/>
                    <a:pt x="7662" y="2808"/>
                  </a:cubicBezTo>
                  <a:cubicBezTo>
                    <a:pt x="6060" y="2295"/>
                    <a:pt x="4571" y="1463"/>
                    <a:pt x="3290" y="374"/>
                  </a:cubicBezTo>
                  <a:cubicBezTo>
                    <a:pt x="2977" y="112"/>
                    <a:pt x="2634" y="1"/>
                    <a:pt x="230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3635225" y="3152400"/>
              <a:ext cx="223150" cy="199875"/>
            </a:xfrm>
            <a:custGeom>
              <a:avLst/>
              <a:gdLst/>
              <a:ahLst/>
              <a:cxnLst/>
              <a:rect l="l" t="t" r="r" b="b"/>
              <a:pathLst>
                <a:path w="8926" h="7995" extrusionOk="0">
                  <a:moveTo>
                    <a:pt x="1743" y="0"/>
                  </a:moveTo>
                  <a:cubicBezTo>
                    <a:pt x="1506" y="0"/>
                    <a:pt x="1262" y="62"/>
                    <a:pt x="1026" y="198"/>
                  </a:cubicBezTo>
                  <a:cubicBezTo>
                    <a:pt x="369" y="566"/>
                    <a:pt x="1" y="1591"/>
                    <a:pt x="481" y="2248"/>
                  </a:cubicBezTo>
                  <a:cubicBezTo>
                    <a:pt x="1970" y="4249"/>
                    <a:pt x="3700" y="6043"/>
                    <a:pt x="5621" y="7628"/>
                  </a:cubicBezTo>
                  <a:cubicBezTo>
                    <a:pt x="5933" y="7886"/>
                    <a:pt x="6275" y="7995"/>
                    <a:pt x="6607" y="7995"/>
                  </a:cubicBezTo>
                  <a:cubicBezTo>
                    <a:pt x="7840" y="7995"/>
                    <a:pt x="8925" y="6483"/>
                    <a:pt x="7751" y="5498"/>
                  </a:cubicBezTo>
                  <a:cubicBezTo>
                    <a:pt x="6054" y="4105"/>
                    <a:pt x="4388" y="2504"/>
                    <a:pt x="3075" y="742"/>
                  </a:cubicBezTo>
                  <a:cubicBezTo>
                    <a:pt x="2746" y="292"/>
                    <a:pt x="2259" y="0"/>
                    <a:pt x="174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3921300" y="3426000"/>
              <a:ext cx="286250" cy="206025"/>
            </a:xfrm>
            <a:custGeom>
              <a:avLst/>
              <a:gdLst/>
              <a:ahLst/>
              <a:cxnLst/>
              <a:rect l="l" t="t" r="r" b="b"/>
              <a:pathLst>
                <a:path w="11450" h="8241" extrusionOk="0">
                  <a:moveTo>
                    <a:pt x="2204" y="1"/>
                  </a:moveTo>
                  <a:cubicBezTo>
                    <a:pt x="1036" y="1"/>
                    <a:pt x="1" y="1507"/>
                    <a:pt x="1080" y="2561"/>
                  </a:cubicBezTo>
                  <a:cubicBezTo>
                    <a:pt x="3306" y="4739"/>
                    <a:pt x="5916" y="6388"/>
                    <a:pt x="8558" y="8006"/>
                  </a:cubicBezTo>
                  <a:cubicBezTo>
                    <a:pt x="8822" y="8169"/>
                    <a:pt x="9082" y="8241"/>
                    <a:pt x="9326" y="8241"/>
                  </a:cubicBezTo>
                  <a:cubicBezTo>
                    <a:pt x="10608" y="8241"/>
                    <a:pt x="11449" y="6272"/>
                    <a:pt x="10063" y="5411"/>
                  </a:cubicBezTo>
                  <a:cubicBezTo>
                    <a:pt x="7645" y="3922"/>
                    <a:pt x="5243" y="2433"/>
                    <a:pt x="3210" y="431"/>
                  </a:cubicBezTo>
                  <a:cubicBezTo>
                    <a:pt x="2896" y="128"/>
                    <a:pt x="2544" y="1"/>
                    <a:pt x="220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4286975" y="3742900"/>
              <a:ext cx="176550" cy="165675"/>
            </a:xfrm>
            <a:custGeom>
              <a:avLst/>
              <a:gdLst/>
              <a:ahLst/>
              <a:cxnLst/>
              <a:rect l="l" t="t" r="r" b="b"/>
              <a:pathLst>
                <a:path w="7062" h="6627" extrusionOk="0">
                  <a:moveTo>
                    <a:pt x="1701" y="0"/>
                  </a:moveTo>
                  <a:cubicBezTo>
                    <a:pt x="1574" y="0"/>
                    <a:pt x="1444" y="17"/>
                    <a:pt x="1313" y="53"/>
                  </a:cubicBezTo>
                  <a:cubicBezTo>
                    <a:pt x="561" y="262"/>
                    <a:pt x="0" y="1126"/>
                    <a:pt x="256" y="1911"/>
                  </a:cubicBezTo>
                  <a:lnTo>
                    <a:pt x="272" y="1911"/>
                  </a:lnTo>
                  <a:cubicBezTo>
                    <a:pt x="945" y="3865"/>
                    <a:pt x="2370" y="5386"/>
                    <a:pt x="4132" y="6411"/>
                  </a:cubicBezTo>
                  <a:cubicBezTo>
                    <a:pt x="4391" y="6561"/>
                    <a:pt x="4645" y="6627"/>
                    <a:pt x="4885" y="6627"/>
                  </a:cubicBezTo>
                  <a:cubicBezTo>
                    <a:pt x="6201" y="6627"/>
                    <a:pt x="7062" y="4643"/>
                    <a:pt x="5653" y="3817"/>
                  </a:cubicBezTo>
                  <a:cubicBezTo>
                    <a:pt x="4596" y="3192"/>
                    <a:pt x="3571" y="2295"/>
                    <a:pt x="3155" y="1110"/>
                  </a:cubicBezTo>
                  <a:cubicBezTo>
                    <a:pt x="2940" y="465"/>
                    <a:pt x="2364" y="0"/>
                    <a:pt x="170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4466350" y="3992700"/>
              <a:ext cx="230575" cy="169975"/>
            </a:xfrm>
            <a:custGeom>
              <a:avLst/>
              <a:gdLst/>
              <a:ahLst/>
              <a:cxnLst/>
              <a:rect l="l" t="t" r="r" b="b"/>
              <a:pathLst>
                <a:path w="9223" h="6799" extrusionOk="0">
                  <a:moveTo>
                    <a:pt x="2157" y="0"/>
                  </a:moveTo>
                  <a:cubicBezTo>
                    <a:pt x="1019" y="0"/>
                    <a:pt x="0" y="1511"/>
                    <a:pt x="1024" y="2584"/>
                  </a:cubicBezTo>
                  <a:cubicBezTo>
                    <a:pt x="2753" y="4377"/>
                    <a:pt x="4835" y="5787"/>
                    <a:pt x="7125" y="6715"/>
                  </a:cubicBezTo>
                  <a:cubicBezTo>
                    <a:pt x="7260" y="6773"/>
                    <a:pt x="7399" y="6799"/>
                    <a:pt x="7539" y="6799"/>
                  </a:cubicBezTo>
                  <a:cubicBezTo>
                    <a:pt x="8177" y="6799"/>
                    <a:pt x="8812" y="6253"/>
                    <a:pt x="8983" y="5674"/>
                  </a:cubicBezTo>
                  <a:cubicBezTo>
                    <a:pt x="9223" y="4810"/>
                    <a:pt x="8678" y="4137"/>
                    <a:pt x="7926" y="3817"/>
                  </a:cubicBezTo>
                  <a:cubicBezTo>
                    <a:pt x="6116" y="3048"/>
                    <a:pt x="4499" y="1895"/>
                    <a:pt x="3154" y="454"/>
                  </a:cubicBezTo>
                  <a:cubicBezTo>
                    <a:pt x="2845" y="134"/>
                    <a:pt x="2496" y="0"/>
                    <a:pt x="21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4897875" y="4241475"/>
              <a:ext cx="219350" cy="146000"/>
            </a:xfrm>
            <a:custGeom>
              <a:avLst/>
              <a:gdLst/>
              <a:ahLst/>
              <a:cxnLst/>
              <a:rect l="l" t="t" r="r" b="b"/>
              <a:pathLst>
                <a:path w="8774" h="5840" extrusionOk="0">
                  <a:moveTo>
                    <a:pt x="1657" y="0"/>
                  </a:moveTo>
                  <a:cubicBezTo>
                    <a:pt x="1299" y="0"/>
                    <a:pt x="942" y="130"/>
                    <a:pt x="641" y="415"/>
                  </a:cubicBezTo>
                  <a:cubicBezTo>
                    <a:pt x="96" y="944"/>
                    <a:pt x="0" y="2033"/>
                    <a:pt x="641" y="2545"/>
                  </a:cubicBezTo>
                  <a:cubicBezTo>
                    <a:pt x="2338" y="3922"/>
                    <a:pt x="4276" y="5011"/>
                    <a:pt x="6342" y="5748"/>
                  </a:cubicBezTo>
                  <a:cubicBezTo>
                    <a:pt x="6521" y="5811"/>
                    <a:pt x="6691" y="5840"/>
                    <a:pt x="6849" y="5840"/>
                  </a:cubicBezTo>
                  <a:cubicBezTo>
                    <a:pt x="8296" y="5840"/>
                    <a:pt x="8774" y="3427"/>
                    <a:pt x="7142" y="2849"/>
                  </a:cubicBezTo>
                  <a:cubicBezTo>
                    <a:pt x="5557" y="2289"/>
                    <a:pt x="4068" y="1472"/>
                    <a:pt x="2755" y="415"/>
                  </a:cubicBezTo>
                  <a:cubicBezTo>
                    <a:pt x="2431" y="150"/>
                    <a:pt x="2043" y="0"/>
                    <a:pt x="16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936700" y="4067900"/>
              <a:ext cx="227975" cy="161275"/>
            </a:xfrm>
            <a:custGeom>
              <a:avLst/>
              <a:gdLst/>
              <a:ahLst/>
              <a:cxnLst/>
              <a:rect l="l" t="t" r="r" b="b"/>
              <a:pathLst>
                <a:path w="9119" h="6451" extrusionOk="0">
                  <a:moveTo>
                    <a:pt x="2178" y="0"/>
                  </a:moveTo>
                  <a:cubicBezTo>
                    <a:pt x="861" y="0"/>
                    <a:pt x="1" y="1984"/>
                    <a:pt x="1410" y="2811"/>
                  </a:cubicBezTo>
                  <a:cubicBezTo>
                    <a:pt x="3011" y="3723"/>
                    <a:pt x="4516" y="4812"/>
                    <a:pt x="5877" y="6045"/>
                  </a:cubicBezTo>
                  <a:cubicBezTo>
                    <a:pt x="6191" y="6331"/>
                    <a:pt x="6539" y="6451"/>
                    <a:pt x="6875" y="6451"/>
                  </a:cubicBezTo>
                  <a:cubicBezTo>
                    <a:pt x="8068" y="6451"/>
                    <a:pt x="9119" y="4940"/>
                    <a:pt x="8007" y="3915"/>
                  </a:cubicBezTo>
                  <a:cubicBezTo>
                    <a:pt x="6454" y="2506"/>
                    <a:pt x="4740" y="1257"/>
                    <a:pt x="2931" y="216"/>
                  </a:cubicBezTo>
                  <a:cubicBezTo>
                    <a:pt x="2672" y="66"/>
                    <a:pt x="2417" y="0"/>
                    <a:pt x="2178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3563625" y="3453825"/>
              <a:ext cx="286875" cy="246150"/>
            </a:xfrm>
            <a:custGeom>
              <a:avLst/>
              <a:gdLst/>
              <a:ahLst/>
              <a:cxnLst/>
              <a:rect l="l" t="t" r="r" b="b"/>
              <a:pathLst>
                <a:path w="11475" h="9846" extrusionOk="0">
                  <a:moveTo>
                    <a:pt x="2126" y="0"/>
                  </a:moveTo>
                  <a:cubicBezTo>
                    <a:pt x="1009" y="0"/>
                    <a:pt x="0" y="1508"/>
                    <a:pt x="1007" y="2601"/>
                  </a:cubicBezTo>
                  <a:cubicBezTo>
                    <a:pt x="3265" y="5051"/>
                    <a:pt x="5939" y="7053"/>
                    <a:pt x="8293" y="9407"/>
                  </a:cubicBezTo>
                  <a:cubicBezTo>
                    <a:pt x="8606" y="9716"/>
                    <a:pt x="8957" y="9846"/>
                    <a:pt x="9296" y="9846"/>
                  </a:cubicBezTo>
                  <a:cubicBezTo>
                    <a:pt x="10451" y="9846"/>
                    <a:pt x="11475" y="8341"/>
                    <a:pt x="10423" y="7277"/>
                  </a:cubicBezTo>
                  <a:cubicBezTo>
                    <a:pt x="8069" y="4923"/>
                    <a:pt x="5395" y="2921"/>
                    <a:pt x="3121" y="471"/>
                  </a:cubicBezTo>
                  <a:cubicBezTo>
                    <a:pt x="2815" y="139"/>
                    <a:pt x="2466" y="0"/>
                    <a:pt x="212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3996625" y="3917350"/>
              <a:ext cx="324875" cy="201725"/>
            </a:xfrm>
            <a:custGeom>
              <a:avLst/>
              <a:gdLst/>
              <a:ahLst/>
              <a:cxnLst/>
              <a:rect l="l" t="t" r="r" b="b"/>
              <a:pathLst>
                <a:path w="12995" h="8069" extrusionOk="0">
                  <a:moveTo>
                    <a:pt x="1873" y="0"/>
                  </a:moveTo>
                  <a:cubicBezTo>
                    <a:pt x="461" y="0"/>
                    <a:pt x="1" y="2387"/>
                    <a:pt x="1606" y="3004"/>
                  </a:cubicBezTo>
                  <a:lnTo>
                    <a:pt x="1590" y="3004"/>
                  </a:lnTo>
                  <a:cubicBezTo>
                    <a:pt x="4536" y="4109"/>
                    <a:pt x="7275" y="5694"/>
                    <a:pt x="9709" y="7696"/>
                  </a:cubicBezTo>
                  <a:cubicBezTo>
                    <a:pt x="10022" y="7958"/>
                    <a:pt x="10365" y="8069"/>
                    <a:pt x="10697" y="8069"/>
                  </a:cubicBezTo>
                  <a:cubicBezTo>
                    <a:pt x="11924" y="8069"/>
                    <a:pt x="12995" y="6552"/>
                    <a:pt x="11822" y="5582"/>
                  </a:cubicBezTo>
                  <a:cubicBezTo>
                    <a:pt x="9020" y="3228"/>
                    <a:pt x="5833" y="1386"/>
                    <a:pt x="2407" y="105"/>
                  </a:cubicBezTo>
                  <a:cubicBezTo>
                    <a:pt x="2217" y="33"/>
                    <a:pt x="2038" y="0"/>
                    <a:pt x="187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3755250" y="3937100"/>
              <a:ext cx="215475" cy="162475"/>
            </a:xfrm>
            <a:custGeom>
              <a:avLst/>
              <a:gdLst/>
              <a:ahLst/>
              <a:cxnLst/>
              <a:rect l="l" t="t" r="r" b="b"/>
              <a:pathLst>
                <a:path w="8619" h="6499" extrusionOk="0">
                  <a:moveTo>
                    <a:pt x="1979" y="0"/>
                  </a:moveTo>
                  <a:cubicBezTo>
                    <a:pt x="501" y="0"/>
                    <a:pt x="1" y="2430"/>
                    <a:pt x="1669" y="2966"/>
                  </a:cubicBezTo>
                  <a:lnTo>
                    <a:pt x="1669" y="2982"/>
                  </a:lnTo>
                  <a:cubicBezTo>
                    <a:pt x="3222" y="3463"/>
                    <a:pt x="4583" y="4440"/>
                    <a:pt x="5544" y="5769"/>
                  </a:cubicBezTo>
                  <a:cubicBezTo>
                    <a:pt x="5871" y="6215"/>
                    <a:pt x="6360" y="6498"/>
                    <a:pt x="6877" y="6498"/>
                  </a:cubicBezTo>
                  <a:cubicBezTo>
                    <a:pt x="7120" y="6498"/>
                    <a:pt x="7369" y="6436"/>
                    <a:pt x="7610" y="6297"/>
                  </a:cubicBezTo>
                  <a:cubicBezTo>
                    <a:pt x="8250" y="5913"/>
                    <a:pt x="8619" y="4904"/>
                    <a:pt x="8138" y="4247"/>
                  </a:cubicBezTo>
                  <a:cubicBezTo>
                    <a:pt x="6745" y="2278"/>
                    <a:pt x="4760" y="821"/>
                    <a:pt x="2470" y="84"/>
                  </a:cubicBezTo>
                  <a:cubicBezTo>
                    <a:pt x="2296" y="27"/>
                    <a:pt x="2132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3886050" y="4279675"/>
              <a:ext cx="390525" cy="254150"/>
            </a:xfrm>
            <a:custGeom>
              <a:avLst/>
              <a:gdLst/>
              <a:ahLst/>
              <a:cxnLst/>
              <a:rect l="l" t="t" r="r" b="b"/>
              <a:pathLst>
                <a:path w="15621" h="10166" extrusionOk="0">
                  <a:moveTo>
                    <a:pt x="2096" y="0"/>
                  </a:moveTo>
                  <a:cubicBezTo>
                    <a:pt x="832" y="0"/>
                    <a:pt x="1" y="1961"/>
                    <a:pt x="1353" y="2859"/>
                  </a:cubicBezTo>
                  <a:lnTo>
                    <a:pt x="1353" y="2843"/>
                  </a:lnTo>
                  <a:cubicBezTo>
                    <a:pt x="5324" y="5453"/>
                    <a:pt x="9104" y="8303"/>
                    <a:pt x="13523" y="10081"/>
                  </a:cubicBezTo>
                  <a:cubicBezTo>
                    <a:pt x="13663" y="10139"/>
                    <a:pt x="13806" y="10165"/>
                    <a:pt x="13949" y="10165"/>
                  </a:cubicBezTo>
                  <a:cubicBezTo>
                    <a:pt x="14590" y="10165"/>
                    <a:pt x="15210" y="9629"/>
                    <a:pt x="15381" y="9040"/>
                  </a:cubicBezTo>
                  <a:cubicBezTo>
                    <a:pt x="15621" y="8191"/>
                    <a:pt x="15076" y="7486"/>
                    <a:pt x="14324" y="7198"/>
                  </a:cubicBezTo>
                  <a:cubicBezTo>
                    <a:pt x="10176" y="5517"/>
                    <a:pt x="6589" y="2682"/>
                    <a:pt x="2874" y="248"/>
                  </a:cubicBezTo>
                  <a:cubicBezTo>
                    <a:pt x="2607" y="75"/>
                    <a:pt x="2343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4271650" y="4226550"/>
              <a:ext cx="314125" cy="194400"/>
            </a:xfrm>
            <a:custGeom>
              <a:avLst/>
              <a:gdLst/>
              <a:ahLst/>
              <a:cxnLst/>
              <a:rect l="l" t="t" r="r" b="b"/>
              <a:pathLst>
                <a:path w="12565" h="7776" extrusionOk="0">
                  <a:moveTo>
                    <a:pt x="2332" y="1"/>
                  </a:moveTo>
                  <a:cubicBezTo>
                    <a:pt x="934" y="1"/>
                    <a:pt x="1" y="2038"/>
                    <a:pt x="1510" y="2758"/>
                  </a:cubicBezTo>
                  <a:cubicBezTo>
                    <a:pt x="4360" y="4103"/>
                    <a:pt x="6858" y="6057"/>
                    <a:pt x="9613" y="7578"/>
                  </a:cubicBezTo>
                  <a:cubicBezTo>
                    <a:pt x="9864" y="7715"/>
                    <a:pt x="10111" y="7775"/>
                    <a:pt x="10344" y="7775"/>
                  </a:cubicBezTo>
                  <a:cubicBezTo>
                    <a:pt x="11685" y="7775"/>
                    <a:pt x="12564" y="5775"/>
                    <a:pt x="11118" y="4984"/>
                  </a:cubicBezTo>
                  <a:cubicBezTo>
                    <a:pt x="8364" y="3462"/>
                    <a:pt x="5866" y="1509"/>
                    <a:pt x="3015" y="164"/>
                  </a:cubicBezTo>
                  <a:cubicBezTo>
                    <a:pt x="2781" y="51"/>
                    <a:pt x="2551" y="1"/>
                    <a:pt x="233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558675" y="4532000"/>
              <a:ext cx="277600" cy="125950"/>
            </a:xfrm>
            <a:custGeom>
              <a:avLst/>
              <a:gdLst/>
              <a:ahLst/>
              <a:cxnLst/>
              <a:rect l="l" t="t" r="r" b="b"/>
              <a:pathLst>
                <a:path w="11104" h="5038" extrusionOk="0">
                  <a:moveTo>
                    <a:pt x="1965" y="0"/>
                  </a:moveTo>
                  <a:cubicBezTo>
                    <a:pt x="489" y="0"/>
                    <a:pt x="1" y="2429"/>
                    <a:pt x="1655" y="2966"/>
                  </a:cubicBezTo>
                  <a:cubicBezTo>
                    <a:pt x="3928" y="3719"/>
                    <a:pt x="6234" y="4391"/>
                    <a:pt x="8572" y="4984"/>
                  </a:cubicBezTo>
                  <a:cubicBezTo>
                    <a:pt x="8715" y="5020"/>
                    <a:pt x="8852" y="5038"/>
                    <a:pt x="8982" y="5038"/>
                  </a:cubicBezTo>
                  <a:cubicBezTo>
                    <a:pt x="10553" y="5038"/>
                    <a:pt x="11103" y="2545"/>
                    <a:pt x="9373" y="2101"/>
                  </a:cubicBezTo>
                  <a:cubicBezTo>
                    <a:pt x="7035" y="1493"/>
                    <a:pt x="4729" y="820"/>
                    <a:pt x="2455" y="84"/>
                  </a:cubicBezTo>
                  <a:cubicBezTo>
                    <a:pt x="2282" y="26"/>
                    <a:pt x="2118" y="0"/>
                    <a:pt x="196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4843025" y="4759125"/>
              <a:ext cx="217400" cy="130000"/>
            </a:xfrm>
            <a:custGeom>
              <a:avLst/>
              <a:gdLst/>
              <a:ahLst/>
              <a:cxnLst/>
              <a:rect l="l" t="t" r="r" b="b"/>
              <a:pathLst>
                <a:path w="8696" h="5200" extrusionOk="0">
                  <a:moveTo>
                    <a:pt x="1688" y="1"/>
                  </a:moveTo>
                  <a:cubicBezTo>
                    <a:pt x="1041" y="1"/>
                    <a:pt x="412" y="538"/>
                    <a:pt x="241" y="1119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6614" y="5122"/>
                  </a:lnTo>
                  <a:cubicBezTo>
                    <a:pt x="6746" y="5176"/>
                    <a:pt x="6881" y="5200"/>
                    <a:pt x="7017" y="5200"/>
                  </a:cubicBezTo>
                  <a:cubicBezTo>
                    <a:pt x="7654" y="5200"/>
                    <a:pt x="8284" y="4660"/>
                    <a:pt x="8455" y="4066"/>
                  </a:cubicBezTo>
                  <a:cubicBezTo>
                    <a:pt x="8696" y="3217"/>
                    <a:pt x="8151" y="2528"/>
                    <a:pt x="7415" y="2224"/>
                  </a:cubicBezTo>
                  <a:lnTo>
                    <a:pt x="2098" y="78"/>
                  </a:lnTo>
                  <a:cubicBezTo>
                    <a:pt x="1963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4450700" y="4677850"/>
              <a:ext cx="250625" cy="143625"/>
            </a:xfrm>
            <a:custGeom>
              <a:avLst/>
              <a:gdLst/>
              <a:ahLst/>
              <a:cxnLst/>
              <a:rect l="l" t="t" r="r" b="b"/>
              <a:pathLst>
                <a:path w="10025" h="5745" extrusionOk="0">
                  <a:moveTo>
                    <a:pt x="1688" y="1"/>
                  </a:moveTo>
                  <a:cubicBezTo>
                    <a:pt x="1042" y="1"/>
                    <a:pt x="412" y="538"/>
                    <a:pt x="241" y="1119"/>
                  </a:cubicBezTo>
                  <a:cubicBezTo>
                    <a:pt x="1" y="1984"/>
                    <a:pt x="545" y="2673"/>
                    <a:pt x="1298" y="2977"/>
                  </a:cubicBezTo>
                  <a:lnTo>
                    <a:pt x="7943" y="5667"/>
                  </a:lnTo>
                  <a:cubicBezTo>
                    <a:pt x="8075" y="5720"/>
                    <a:pt x="8211" y="5745"/>
                    <a:pt x="8346" y="5745"/>
                  </a:cubicBezTo>
                  <a:cubicBezTo>
                    <a:pt x="8983" y="5745"/>
                    <a:pt x="9613" y="5205"/>
                    <a:pt x="9785" y="4610"/>
                  </a:cubicBezTo>
                  <a:cubicBezTo>
                    <a:pt x="10025" y="3762"/>
                    <a:pt x="9480" y="3073"/>
                    <a:pt x="8744" y="2769"/>
                  </a:cubicBezTo>
                  <a:lnTo>
                    <a:pt x="2098" y="79"/>
                  </a:lnTo>
                  <a:cubicBezTo>
                    <a:pt x="1964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4070375" y="4724825"/>
              <a:ext cx="261000" cy="118125"/>
            </a:xfrm>
            <a:custGeom>
              <a:avLst/>
              <a:gdLst/>
              <a:ahLst/>
              <a:cxnLst/>
              <a:rect l="l" t="t" r="r" b="b"/>
              <a:pathLst>
                <a:path w="10440" h="4725" extrusionOk="0">
                  <a:moveTo>
                    <a:pt x="2333" y="1"/>
                  </a:moveTo>
                  <a:cubicBezTo>
                    <a:pt x="938" y="1"/>
                    <a:pt x="1" y="2033"/>
                    <a:pt x="1506" y="2779"/>
                  </a:cubicBezTo>
                  <a:lnTo>
                    <a:pt x="1506" y="2763"/>
                  </a:lnTo>
                  <a:cubicBezTo>
                    <a:pt x="3700" y="3836"/>
                    <a:pt x="6070" y="4493"/>
                    <a:pt x="8504" y="4717"/>
                  </a:cubicBezTo>
                  <a:cubicBezTo>
                    <a:pt x="8559" y="4722"/>
                    <a:pt x="8613" y="4724"/>
                    <a:pt x="8665" y="4724"/>
                  </a:cubicBezTo>
                  <a:cubicBezTo>
                    <a:pt x="10439" y="4724"/>
                    <a:pt x="10371" y="1894"/>
                    <a:pt x="8504" y="1722"/>
                  </a:cubicBezTo>
                  <a:cubicBezTo>
                    <a:pt x="6599" y="1530"/>
                    <a:pt x="4741" y="1018"/>
                    <a:pt x="3028" y="169"/>
                  </a:cubicBezTo>
                  <a:cubicBezTo>
                    <a:pt x="2790" y="53"/>
                    <a:pt x="2556" y="1"/>
                    <a:pt x="233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4419875" y="4993725"/>
              <a:ext cx="367125" cy="190450"/>
            </a:xfrm>
            <a:custGeom>
              <a:avLst/>
              <a:gdLst/>
              <a:ahLst/>
              <a:cxnLst/>
              <a:rect l="l" t="t" r="r" b="b"/>
              <a:pathLst>
                <a:path w="14685" h="7618" extrusionOk="0">
                  <a:moveTo>
                    <a:pt x="1694" y="0"/>
                  </a:moveTo>
                  <a:cubicBezTo>
                    <a:pt x="1053" y="0"/>
                    <a:pt x="413" y="540"/>
                    <a:pt x="241" y="1135"/>
                  </a:cubicBezTo>
                  <a:cubicBezTo>
                    <a:pt x="1" y="1984"/>
                    <a:pt x="545" y="2672"/>
                    <a:pt x="1298" y="2976"/>
                  </a:cubicBezTo>
                  <a:lnTo>
                    <a:pt x="1282" y="2976"/>
                  </a:lnTo>
                  <a:lnTo>
                    <a:pt x="12587" y="7540"/>
                  </a:lnTo>
                  <a:cubicBezTo>
                    <a:pt x="12722" y="7594"/>
                    <a:pt x="12860" y="7618"/>
                    <a:pt x="12997" y="7618"/>
                  </a:cubicBezTo>
                  <a:cubicBezTo>
                    <a:pt x="13644" y="7618"/>
                    <a:pt x="14273" y="7080"/>
                    <a:pt x="14444" y="6499"/>
                  </a:cubicBezTo>
                  <a:cubicBezTo>
                    <a:pt x="14685" y="5635"/>
                    <a:pt x="14140" y="4946"/>
                    <a:pt x="13388" y="4642"/>
                  </a:cubicBezTo>
                  <a:lnTo>
                    <a:pt x="2098" y="78"/>
                  </a:lnTo>
                  <a:cubicBezTo>
                    <a:pt x="1967" y="25"/>
                    <a:pt x="1830" y="0"/>
                    <a:pt x="169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4060975" y="4990475"/>
              <a:ext cx="250425" cy="174525"/>
            </a:xfrm>
            <a:custGeom>
              <a:avLst/>
              <a:gdLst/>
              <a:ahLst/>
              <a:cxnLst/>
              <a:rect l="l" t="t" r="r" b="b"/>
              <a:pathLst>
                <a:path w="10017" h="6981" extrusionOk="0">
                  <a:moveTo>
                    <a:pt x="2249" y="0"/>
                  </a:moveTo>
                  <a:cubicBezTo>
                    <a:pt x="898" y="0"/>
                    <a:pt x="0" y="2007"/>
                    <a:pt x="1450" y="2786"/>
                  </a:cubicBezTo>
                  <a:cubicBezTo>
                    <a:pt x="3484" y="3859"/>
                    <a:pt x="5437" y="5124"/>
                    <a:pt x="7247" y="6565"/>
                  </a:cubicBezTo>
                  <a:cubicBezTo>
                    <a:pt x="7583" y="6826"/>
                    <a:pt x="7981" y="6981"/>
                    <a:pt x="8374" y="6981"/>
                  </a:cubicBezTo>
                  <a:cubicBezTo>
                    <a:pt x="8729" y="6981"/>
                    <a:pt x="9080" y="6854"/>
                    <a:pt x="9376" y="6565"/>
                  </a:cubicBezTo>
                  <a:cubicBezTo>
                    <a:pt x="9905" y="6037"/>
                    <a:pt x="10017" y="4932"/>
                    <a:pt x="9376" y="4436"/>
                  </a:cubicBezTo>
                  <a:cubicBezTo>
                    <a:pt x="7375" y="2834"/>
                    <a:pt x="5229" y="1409"/>
                    <a:pt x="2971" y="192"/>
                  </a:cubicBezTo>
                  <a:cubicBezTo>
                    <a:pt x="2724" y="59"/>
                    <a:pt x="2480" y="0"/>
                    <a:pt x="224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4459350" y="5344200"/>
              <a:ext cx="259200" cy="118700"/>
            </a:xfrm>
            <a:custGeom>
              <a:avLst/>
              <a:gdLst/>
              <a:ahLst/>
              <a:cxnLst/>
              <a:rect l="l" t="t" r="r" b="b"/>
              <a:pathLst>
                <a:path w="10368" h="4748" extrusionOk="0">
                  <a:moveTo>
                    <a:pt x="2219" y="0"/>
                  </a:moveTo>
                  <a:cubicBezTo>
                    <a:pt x="879" y="0"/>
                    <a:pt x="1" y="1989"/>
                    <a:pt x="1432" y="2793"/>
                  </a:cubicBezTo>
                  <a:cubicBezTo>
                    <a:pt x="3578" y="3994"/>
                    <a:pt x="5980" y="4666"/>
                    <a:pt x="8446" y="4747"/>
                  </a:cubicBezTo>
                  <a:cubicBezTo>
                    <a:pt x="8461" y="4747"/>
                    <a:pt x="8476" y="4747"/>
                    <a:pt x="8491" y="4747"/>
                  </a:cubicBezTo>
                  <a:cubicBezTo>
                    <a:pt x="10367" y="4747"/>
                    <a:pt x="10352" y="1800"/>
                    <a:pt x="8446" y="1736"/>
                  </a:cubicBezTo>
                  <a:cubicBezTo>
                    <a:pt x="6508" y="1672"/>
                    <a:pt x="4635" y="1144"/>
                    <a:pt x="2953" y="199"/>
                  </a:cubicBezTo>
                  <a:cubicBezTo>
                    <a:pt x="2701" y="61"/>
                    <a:pt x="2453" y="0"/>
                    <a:pt x="221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3821225" y="1673650"/>
              <a:ext cx="306650" cy="160200"/>
            </a:xfrm>
            <a:custGeom>
              <a:avLst/>
              <a:gdLst/>
              <a:ahLst/>
              <a:cxnLst/>
              <a:rect l="l" t="t" r="r" b="b"/>
              <a:pathLst>
                <a:path w="12266" h="6408" extrusionOk="0">
                  <a:moveTo>
                    <a:pt x="2141" y="1"/>
                  </a:moveTo>
                  <a:cubicBezTo>
                    <a:pt x="560" y="1"/>
                    <a:pt x="1" y="2519"/>
                    <a:pt x="1736" y="2949"/>
                  </a:cubicBezTo>
                  <a:cubicBezTo>
                    <a:pt x="4443" y="3606"/>
                    <a:pt x="6861" y="4903"/>
                    <a:pt x="9295" y="6216"/>
                  </a:cubicBezTo>
                  <a:cubicBezTo>
                    <a:pt x="9542" y="6349"/>
                    <a:pt x="9786" y="6407"/>
                    <a:pt x="10016" y="6407"/>
                  </a:cubicBezTo>
                  <a:cubicBezTo>
                    <a:pt x="11367" y="6407"/>
                    <a:pt x="12266" y="4399"/>
                    <a:pt x="10816" y="3606"/>
                  </a:cubicBezTo>
                  <a:lnTo>
                    <a:pt x="10816" y="3606"/>
                  </a:lnTo>
                  <a:lnTo>
                    <a:pt x="10816" y="3622"/>
                  </a:lnTo>
                  <a:cubicBezTo>
                    <a:pt x="8174" y="2197"/>
                    <a:pt x="5483" y="771"/>
                    <a:pt x="2537" y="51"/>
                  </a:cubicBezTo>
                  <a:cubicBezTo>
                    <a:pt x="2399" y="16"/>
                    <a:pt x="2267" y="1"/>
                    <a:pt x="214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3561600" y="1830850"/>
              <a:ext cx="303625" cy="160650"/>
            </a:xfrm>
            <a:custGeom>
              <a:avLst/>
              <a:gdLst/>
              <a:ahLst/>
              <a:cxnLst/>
              <a:rect l="l" t="t" r="r" b="b"/>
              <a:pathLst>
                <a:path w="12145" h="6426" extrusionOk="0">
                  <a:moveTo>
                    <a:pt x="2023" y="0"/>
                  </a:moveTo>
                  <a:cubicBezTo>
                    <a:pt x="520" y="0"/>
                    <a:pt x="0" y="2459"/>
                    <a:pt x="1681" y="2970"/>
                  </a:cubicBezTo>
                  <a:cubicBezTo>
                    <a:pt x="3186" y="3419"/>
                    <a:pt x="4659" y="3963"/>
                    <a:pt x="6084" y="4556"/>
                  </a:cubicBezTo>
                  <a:cubicBezTo>
                    <a:pt x="6693" y="4812"/>
                    <a:pt x="7269" y="5068"/>
                    <a:pt x="7846" y="5356"/>
                  </a:cubicBezTo>
                  <a:cubicBezTo>
                    <a:pt x="8118" y="5500"/>
                    <a:pt x="8374" y="5629"/>
                    <a:pt x="8630" y="5789"/>
                  </a:cubicBezTo>
                  <a:cubicBezTo>
                    <a:pt x="8727" y="5853"/>
                    <a:pt x="8823" y="5901"/>
                    <a:pt x="8903" y="5965"/>
                  </a:cubicBezTo>
                  <a:cubicBezTo>
                    <a:pt x="8903" y="5965"/>
                    <a:pt x="8904" y="5966"/>
                    <a:pt x="8904" y="5966"/>
                  </a:cubicBezTo>
                  <a:lnTo>
                    <a:pt x="8904" y="5966"/>
                  </a:lnTo>
                  <a:cubicBezTo>
                    <a:pt x="8913" y="5975"/>
                    <a:pt x="8923" y="5985"/>
                    <a:pt x="8935" y="5997"/>
                  </a:cubicBezTo>
                  <a:cubicBezTo>
                    <a:pt x="9251" y="6299"/>
                    <a:pt x="9603" y="6426"/>
                    <a:pt x="9943" y="6426"/>
                  </a:cubicBezTo>
                  <a:cubicBezTo>
                    <a:pt x="11116" y="6426"/>
                    <a:pt x="12145" y="4914"/>
                    <a:pt x="11064" y="3883"/>
                  </a:cubicBezTo>
                  <a:cubicBezTo>
                    <a:pt x="10104" y="2954"/>
                    <a:pt x="8727" y="2442"/>
                    <a:pt x="7510" y="1930"/>
                  </a:cubicBezTo>
                  <a:cubicBezTo>
                    <a:pt x="5876" y="1225"/>
                    <a:pt x="4195" y="600"/>
                    <a:pt x="2481" y="72"/>
                  </a:cubicBezTo>
                  <a:cubicBezTo>
                    <a:pt x="2320" y="23"/>
                    <a:pt x="2167" y="0"/>
                    <a:pt x="202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3624625" y="2153200"/>
              <a:ext cx="311800" cy="185575"/>
            </a:xfrm>
            <a:custGeom>
              <a:avLst/>
              <a:gdLst/>
              <a:ahLst/>
              <a:cxnLst/>
              <a:rect l="l" t="t" r="r" b="b"/>
              <a:pathLst>
                <a:path w="12472" h="7423" extrusionOk="0">
                  <a:moveTo>
                    <a:pt x="1887" y="0"/>
                  </a:moveTo>
                  <a:cubicBezTo>
                    <a:pt x="467" y="0"/>
                    <a:pt x="1" y="2396"/>
                    <a:pt x="1610" y="2999"/>
                  </a:cubicBezTo>
                  <a:cubicBezTo>
                    <a:pt x="4428" y="4072"/>
                    <a:pt x="7118" y="5465"/>
                    <a:pt x="9616" y="7163"/>
                  </a:cubicBezTo>
                  <a:cubicBezTo>
                    <a:pt x="9886" y="7344"/>
                    <a:pt x="10153" y="7423"/>
                    <a:pt x="10403" y="7423"/>
                  </a:cubicBezTo>
                  <a:cubicBezTo>
                    <a:pt x="11650" y="7423"/>
                    <a:pt x="12472" y="5462"/>
                    <a:pt x="11138" y="4568"/>
                  </a:cubicBezTo>
                  <a:lnTo>
                    <a:pt x="11138" y="4568"/>
                  </a:lnTo>
                  <a:lnTo>
                    <a:pt x="11154" y="4584"/>
                  </a:lnTo>
                  <a:cubicBezTo>
                    <a:pt x="8415" y="2759"/>
                    <a:pt x="5485" y="1254"/>
                    <a:pt x="2410" y="101"/>
                  </a:cubicBezTo>
                  <a:cubicBezTo>
                    <a:pt x="2224" y="32"/>
                    <a:pt x="2049" y="0"/>
                    <a:pt x="188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3210725" y="2033525"/>
              <a:ext cx="289250" cy="139600"/>
            </a:xfrm>
            <a:custGeom>
              <a:avLst/>
              <a:gdLst/>
              <a:ahLst/>
              <a:cxnLst/>
              <a:rect l="l" t="t" r="r" b="b"/>
              <a:pathLst>
                <a:path w="11570" h="5584" extrusionOk="0">
                  <a:moveTo>
                    <a:pt x="1955" y="0"/>
                  </a:moveTo>
                  <a:cubicBezTo>
                    <a:pt x="491" y="0"/>
                    <a:pt x="1" y="2431"/>
                    <a:pt x="1640" y="2982"/>
                  </a:cubicBezTo>
                  <a:lnTo>
                    <a:pt x="9118" y="5496"/>
                  </a:lnTo>
                  <a:cubicBezTo>
                    <a:pt x="9293" y="5556"/>
                    <a:pt x="9459" y="5583"/>
                    <a:pt x="9613" y="5583"/>
                  </a:cubicBezTo>
                  <a:cubicBezTo>
                    <a:pt x="11073" y="5583"/>
                    <a:pt x="11570" y="3148"/>
                    <a:pt x="9919" y="2598"/>
                  </a:cubicBezTo>
                  <a:lnTo>
                    <a:pt x="2441" y="84"/>
                  </a:lnTo>
                  <a:cubicBezTo>
                    <a:pt x="2269" y="26"/>
                    <a:pt x="2107" y="0"/>
                    <a:pt x="195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3427050" y="2391850"/>
              <a:ext cx="323350" cy="166575"/>
            </a:xfrm>
            <a:custGeom>
              <a:avLst/>
              <a:gdLst/>
              <a:ahLst/>
              <a:cxnLst/>
              <a:rect l="l" t="t" r="r" b="b"/>
              <a:pathLst>
                <a:path w="12934" h="6663" extrusionOk="0">
                  <a:moveTo>
                    <a:pt x="2197" y="1"/>
                  </a:moveTo>
                  <a:cubicBezTo>
                    <a:pt x="866" y="1"/>
                    <a:pt x="0" y="1990"/>
                    <a:pt x="1426" y="2805"/>
                  </a:cubicBezTo>
                  <a:cubicBezTo>
                    <a:pt x="4260" y="4390"/>
                    <a:pt x="7223" y="5847"/>
                    <a:pt x="10393" y="6616"/>
                  </a:cubicBezTo>
                  <a:cubicBezTo>
                    <a:pt x="10527" y="6648"/>
                    <a:pt x="10656" y="6663"/>
                    <a:pt x="10778" y="6663"/>
                  </a:cubicBezTo>
                  <a:cubicBezTo>
                    <a:pt x="12368" y="6663"/>
                    <a:pt x="12934" y="4134"/>
                    <a:pt x="11194" y="3718"/>
                  </a:cubicBezTo>
                  <a:lnTo>
                    <a:pt x="11178" y="3702"/>
                  </a:lnTo>
                  <a:cubicBezTo>
                    <a:pt x="8248" y="2997"/>
                    <a:pt x="5557" y="1684"/>
                    <a:pt x="2947" y="211"/>
                  </a:cubicBezTo>
                  <a:cubicBezTo>
                    <a:pt x="2689" y="65"/>
                    <a:pt x="2436" y="1"/>
                    <a:pt x="2197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3039900" y="2372900"/>
              <a:ext cx="289125" cy="139325"/>
            </a:xfrm>
            <a:custGeom>
              <a:avLst/>
              <a:gdLst/>
              <a:ahLst/>
              <a:cxnLst/>
              <a:rect l="l" t="t" r="r" b="b"/>
              <a:pathLst>
                <a:path w="11565" h="5573" extrusionOk="0">
                  <a:moveTo>
                    <a:pt x="1939" y="0"/>
                  </a:moveTo>
                  <a:cubicBezTo>
                    <a:pt x="484" y="0"/>
                    <a:pt x="0" y="2420"/>
                    <a:pt x="1636" y="2970"/>
                  </a:cubicBezTo>
                  <a:lnTo>
                    <a:pt x="9114" y="5484"/>
                  </a:lnTo>
                  <a:cubicBezTo>
                    <a:pt x="9289" y="5545"/>
                    <a:pt x="9456" y="5572"/>
                    <a:pt x="9611" y="5572"/>
                  </a:cubicBezTo>
                  <a:cubicBezTo>
                    <a:pt x="11069" y="5572"/>
                    <a:pt x="11564" y="3152"/>
                    <a:pt x="9914" y="2602"/>
                  </a:cubicBezTo>
                  <a:lnTo>
                    <a:pt x="2436" y="88"/>
                  </a:lnTo>
                  <a:cubicBezTo>
                    <a:pt x="2260" y="28"/>
                    <a:pt x="2094" y="0"/>
                    <a:pt x="193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3370650" y="2675025"/>
              <a:ext cx="370300" cy="238500"/>
            </a:xfrm>
            <a:custGeom>
              <a:avLst/>
              <a:gdLst/>
              <a:ahLst/>
              <a:cxnLst/>
              <a:rect l="l" t="t" r="r" b="b"/>
              <a:pathLst>
                <a:path w="14812" h="9540" extrusionOk="0">
                  <a:moveTo>
                    <a:pt x="2171" y="1"/>
                  </a:moveTo>
                  <a:cubicBezTo>
                    <a:pt x="573" y="1"/>
                    <a:pt x="1" y="2526"/>
                    <a:pt x="1744" y="2943"/>
                  </a:cubicBezTo>
                  <a:cubicBezTo>
                    <a:pt x="5331" y="3792"/>
                    <a:pt x="9383" y="5682"/>
                    <a:pt x="11480" y="8852"/>
                  </a:cubicBezTo>
                  <a:cubicBezTo>
                    <a:pt x="11801" y="9338"/>
                    <a:pt x="12262" y="9539"/>
                    <a:pt x="12721" y="9539"/>
                  </a:cubicBezTo>
                  <a:cubicBezTo>
                    <a:pt x="13775" y="9539"/>
                    <a:pt x="14811" y="8474"/>
                    <a:pt x="14075" y="7347"/>
                  </a:cubicBezTo>
                  <a:cubicBezTo>
                    <a:pt x="11545" y="3504"/>
                    <a:pt x="6933" y="1086"/>
                    <a:pt x="2545" y="45"/>
                  </a:cubicBezTo>
                  <a:cubicBezTo>
                    <a:pt x="2415" y="15"/>
                    <a:pt x="2290" y="1"/>
                    <a:pt x="217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8" name="Google Shape;2138;p42"/>
          <p:cNvGrpSpPr/>
          <p:nvPr/>
        </p:nvGrpSpPr>
        <p:grpSpPr>
          <a:xfrm rot="-1783487">
            <a:off x="4934365" y="-439148"/>
            <a:ext cx="5084690" cy="2923914"/>
            <a:chOff x="235075" y="777725"/>
            <a:chExt cx="7186900" cy="4132775"/>
          </a:xfrm>
        </p:grpSpPr>
        <p:sp>
          <p:nvSpPr>
            <p:cNvPr id="2139" name="Google Shape;2139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42"/>
          <p:cNvGrpSpPr/>
          <p:nvPr/>
        </p:nvGrpSpPr>
        <p:grpSpPr>
          <a:xfrm rot="1318731">
            <a:off x="554960" y="2563496"/>
            <a:ext cx="5084884" cy="2924026"/>
            <a:chOff x="235075" y="777725"/>
            <a:chExt cx="7186900" cy="4132775"/>
          </a:xfrm>
        </p:grpSpPr>
        <p:sp>
          <p:nvSpPr>
            <p:cNvPr id="2142" name="Google Shape;2142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4" name="Google Shape;2144;p42"/>
          <p:cNvSpPr/>
          <p:nvPr/>
        </p:nvSpPr>
        <p:spPr>
          <a:xfrm rot="-2700000">
            <a:off x="1102261" y="-1340434"/>
            <a:ext cx="2513976" cy="5100226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5" name="Google Shape;2145;p42"/>
          <p:cNvGrpSpPr/>
          <p:nvPr/>
        </p:nvGrpSpPr>
        <p:grpSpPr>
          <a:xfrm>
            <a:off x="5441423" y="792249"/>
            <a:ext cx="3093399" cy="2394171"/>
            <a:chOff x="434475" y="237850"/>
            <a:chExt cx="6749725" cy="5224025"/>
          </a:xfrm>
        </p:grpSpPr>
        <p:sp>
          <p:nvSpPr>
            <p:cNvPr id="2146" name="Google Shape;2146;p42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2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42"/>
          <p:cNvGrpSpPr/>
          <p:nvPr/>
        </p:nvGrpSpPr>
        <p:grpSpPr>
          <a:xfrm>
            <a:off x="1882556" y="792246"/>
            <a:ext cx="6159945" cy="3497708"/>
            <a:chOff x="236225" y="821275"/>
            <a:chExt cx="7149425" cy="4059550"/>
          </a:xfrm>
        </p:grpSpPr>
        <p:sp>
          <p:nvSpPr>
            <p:cNvPr id="2149" name="Google Shape;2149;p42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2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1" name="Google Shape;2151;p42"/>
          <p:cNvSpPr txBox="1">
            <a:spLocks noGrp="1"/>
          </p:cNvSpPr>
          <p:nvPr>
            <p:ph type="ctrTitle"/>
          </p:nvPr>
        </p:nvSpPr>
        <p:spPr>
          <a:xfrm flipH="1">
            <a:off x="3032964" y="1725569"/>
            <a:ext cx="3035875" cy="909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E87E45"/>
                </a:solidFill>
              </a:rPr>
              <a:t>EJERCICIO!</a:t>
            </a:r>
            <a:endParaRPr dirty="0">
              <a:solidFill>
                <a:srgbClr val="E87E45"/>
              </a:solidFill>
            </a:endParaRPr>
          </a:p>
        </p:txBody>
      </p:sp>
      <p:grpSp>
        <p:nvGrpSpPr>
          <p:cNvPr id="2152" name="Google Shape;2152;p42"/>
          <p:cNvGrpSpPr/>
          <p:nvPr/>
        </p:nvGrpSpPr>
        <p:grpSpPr>
          <a:xfrm>
            <a:off x="764494" y="630098"/>
            <a:ext cx="1474995" cy="1417341"/>
            <a:chOff x="720001" y="115874"/>
            <a:chExt cx="1851846" cy="1779461"/>
          </a:xfrm>
        </p:grpSpPr>
        <p:sp>
          <p:nvSpPr>
            <p:cNvPr id="2153" name="Google Shape;2153;p42"/>
            <p:cNvSpPr/>
            <p:nvPr/>
          </p:nvSpPr>
          <p:spPr>
            <a:xfrm>
              <a:off x="1780929" y="883301"/>
              <a:ext cx="610682" cy="583903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2"/>
            <p:cNvSpPr/>
            <p:nvPr/>
          </p:nvSpPr>
          <p:spPr>
            <a:xfrm>
              <a:off x="2300251" y="48759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2"/>
            <p:cNvSpPr/>
            <p:nvPr/>
          </p:nvSpPr>
          <p:spPr>
            <a:xfrm>
              <a:off x="1653900" y="265223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2"/>
            <p:cNvSpPr/>
            <p:nvPr/>
          </p:nvSpPr>
          <p:spPr>
            <a:xfrm>
              <a:off x="1159174" y="265226"/>
              <a:ext cx="365756" cy="349717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2"/>
            <p:cNvSpPr/>
            <p:nvPr/>
          </p:nvSpPr>
          <p:spPr>
            <a:xfrm>
              <a:off x="1289799" y="747275"/>
              <a:ext cx="432158" cy="413208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2"/>
            <p:cNvSpPr/>
            <p:nvPr/>
          </p:nvSpPr>
          <p:spPr>
            <a:xfrm>
              <a:off x="1251700" y="1292798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2"/>
            <p:cNvSpPr/>
            <p:nvPr/>
          </p:nvSpPr>
          <p:spPr>
            <a:xfrm>
              <a:off x="1927951" y="163564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2"/>
            <p:cNvSpPr/>
            <p:nvPr/>
          </p:nvSpPr>
          <p:spPr>
            <a:xfrm>
              <a:off x="720001" y="115874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42"/>
          <p:cNvGrpSpPr/>
          <p:nvPr/>
        </p:nvGrpSpPr>
        <p:grpSpPr>
          <a:xfrm rot="4499590">
            <a:off x="7575066" y="1587848"/>
            <a:ext cx="1471969" cy="2034257"/>
            <a:chOff x="1913725" y="238075"/>
            <a:chExt cx="3807625" cy="5238475"/>
          </a:xfrm>
        </p:grpSpPr>
        <p:sp>
          <p:nvSpPr>
            <p:cNvPr id="2162" name="Google Shape;2162;p42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2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2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2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2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2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2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2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2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5" name="Google Shape;2185;p42"/>
          <p:cNvGrpSpPr/>
          <p:nvPr/>
        </p:nvGrpSpPr>
        <p:grpSpPr>
          <a:xfrm>
            <a:off x="-519726" y="2875623"/>
            <a:ext cx="2183905" cy="2972396"/>
            <a:chOff x="1882000" y="238175"/>
            <a:chExt cx="3843550" cy="5231250"/>
          </a:xfrm>
        </p:grpSpPr>
        <p:sp>
          <p:nvSpPr>
            <p:cNvPr id="2186" name="Google Shape;2186;p42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2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2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2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2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9914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970995"/>
            <a:ext cx="5598000" cy="4199005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022074" y="1227928"/>
            <a:ext cx="5074648" cy="3942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>
              <a:lnSpc>
                <a:spcPct val="100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s-ES" dirty="0"/>
              <a:t>Crea un componente tipo el de stocks llamado </a:t>
            </a:r>
            <a:r>
              <a:rPr lang="es-ES" dirty="0" err="1"/>
              <a:t>ProductListComponent</a:t>
            </a:r>
            <a:r>
              <a:rPr lang="es-ES" dirty="0"/>
              <a:t> e inicia un listado de productos/stocks o como quieras llamarlos. Crea un </a:t>
            </a:r>
            <a:r>
              <a:rPr lang="es-ES" dirty="0" err="1"/>
              <a:t>ProductItemComponent</a:t>
            </a:r>
            <a:r>
              <a:rPr lang="es-ES" dirty="0"/>
              <a:t> para mostrar los datos del </a:t>
            </a:r>
            <a:r>
              <a:rPr lang="es-ES" dirty="0" err="1"/>
              <a:t>item</a:t>
            </a:r>
            <a:r>
              <a:rPr lang="es-ES" dirty="0"/>
              <a:t>. Haz un </a:t>
            </a:r>
            <a:r>
              <a:rPr lang="es-ES" dirty="0" err="1"/>
              <a:t>ngFor</a:t>
            </a:r>
            <a:r>
              <a:rPr lang="es-ES" dirty="0"/>
              <a:t> en el </a:t>
            </a:r>
            <a:r>
              <a:rPr lang="es-ES" dirty="0" err="1"/>
              <a:t>list</a:t>
            </a:r>
            <a:r>
              <a:rPr lang="es-ES" dirty="0"/>
              <a:t> para mostrar n veces el </a:t>
            </a:r>
            <a:r>
              <a:rPr lang="es-ES" dirty="0" err="1"/>
              <a:t>item</a:t>
            </a:r>
            <a:endParaRPr lang="es-ES" dirty="0"/>
          </a:p>
          <a:p>
            <a:pPr marL="228600" lvl="0" indent="-228600">
              <a:lnSpc>
                <a:spcPct val="100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endParaRPr lang="es-ES" dirty="0"/>
          </a:p>
          <a:p>
            <a:pPr marL="228600" lvl="0" indent="-228600">
              <a:lnSpc>
                <a:spcPct val="100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s-ES" dirty="0"/>
              <a:t>Usa estilos con </a:t>
            </a:r>
            <a:r>
              <a:rPr lang="es-ES" dirty="0" err="1"/>
              <a:t>ngClass</a:t>
            </a:r>
            <a:r>
              <a:rPr lang="es-ES" dirty="0"/>
              <a:t> o </a:t>
            </a:r>
            <a:r>
              <a:rPr lang="es-ES" dirty="0" err="1"/>
              <a:t>ngStyle</a:t>
            </a:r>
            <a:r>
              <a:rPr lang="es-ES" dirty="0"/>
              <a:t>.</a:t>
            </a:r>
          </a:p>
          <a:p>
            <a:pPr marL="228600" lvl="0" indent="-228600">
              <a:lnSpc>
                <a:spcPct val="100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endParaRPr lang="es-ES" dirty="0"/>
          </a:p>
          <a:p>
            <a:pPr marL="228600" lvl="0" indent="-228600">
              <a:lnSpc>
                <a:spcPct val="100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s-ES" dirty="0"/>
              <a:t>Cambia el </a:t>
            </a:r>
            <a:r>
              <a:rPr lang="es-ES" dirty="0" err="1"/>
              <a:t>ProductItemComponent</a:t>
            </a:r>
            <a:r>
              <a:rPr lang="es-ES" dirty="0"/>
              <a:t> para tomar el </a:t>
            </a:r>
            <a:r>
              <a:rPr lang="es-ES" dirty="0" err="1"/>
              <a:t>item</a:t>
            </a:r>
            <a:r>
              <a:rPr lang="es-ES" dirty="0"/>
              <a:t> como input.</a:t>
            </a:r>
          </a:p>
          <a:p>
            <a:pPr marL="228600" lvl="0" indent="-228600">
              <a:lnSpc>
                <a:spcPct val="100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endParaRPr lang="es-ES" dirty="0"/>
          </a:p>
          <a:p>
            <a:pPr marL="228600" lvl="0" indent="-228600">
              <a:lnSpc>
                <a:spcPct val="100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s-ES" dirty="0"/>
              <a:t>Coloca botones para subir o bajar la cantidad de </a:t>
            </a:r>
            <a:r>
              <a:rPr lang="es-ES" dirty="0" err="1"/>
              <a:t>items</a:t>
            </a:r>
            <a:r>
              <a:rPr lang="es-ES" dirty="0"/>
              <a:t> desde el </a:t>
            </a:r>
            <a:r>
              <a:rPr lang="es-ES" dirty="0" err="1"/>
              <a:t>list</a:t>
            </a:r>
            <a:r>
              <a:rPr lang="es-ES" dirty="0"/>
              <a:t>. </a:t>
            </a:r>
          </a:p>
          <a:p>
            <a:pPr marL="228600" lvl="0" indent="-228600">
              <a:lnSpc>
                <a:spcPct val="100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endParaRPr lang="es-ES" dirty="0"/>
          </a:p>
          <a:p>
            <a:pPr marL="228600" indent="-228600">
              <a:lnSpc>
                <a:spcPct val="100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s-ES" dirty="0"/>
              <a:t>Crea botones para cambiar el precio del ítem pero la lógica de cambiarlo que este en el </a:t>
            </a:r>
            <a:r>
              <a:rPr lang="es-ES" dirty="0" err="1"/>
              <a:t>list</a:t>
            </a:r>
            <a:r>
              <a:rPr lang="es-ES" dirty="0"/>
              <a:t>, (output desde el hijo). Usa el </a:t>
            </a:r>
            <a:r>
              <a:rPr lang="es-ES" dirty="0" err="1"/>
              <a:t>index</a:t>
            </a:r>
            <a:r>
              <a:rPr lang="es-ES" dirty="0"/>
              <a:t> para ayudarte a identificar el producto (o directamente pásale el producto por el </a:t>
            </a:r>
            <a:r>
              <a:rPr lang="es-ES" dirty="0" err="1"/>
              <a:t>emitter</a:t>
            </a:r>
            <a:r>
              <a:rPr lang="es-ES" dirty="0"/>
              <a:t>).</a:t>
            </a:r>
          </a:p>
          <a:p>
            <a:pPr marL="228600" indent="-228600">
              <a:lnSpc>
                <a:spcPct val="100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endParaRPr lang="es-ES" dirty="0"/>
          </a:p>
          <a:p>
            <a:pPr marL="228600" indent="-228600">
              <a:lnSpc>
                <a:spcPct val="100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s-ES" dirty="0"/>
              <a:t>Haz optimo el componente de </a:t>
            </a:r>
            <a:r>
              <a:rPr lang="es-ES" dirty="0" err="1"/>
              <a:t>ProductItemComponent</a:t>
            </a:r>
            <a:r>
              <a:rPr lang="es-ES" dirty="0"/>
              <a:t> cambiándole la estrategia a </a:t>
            </a:r>
            <a:r>
              <a:rPr lang="es-ES" dirty="0" err="1"/>
              <a:t>OnPush</a:t>
            </a:r>
            <a:endParaRPr lang="es-ES"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23503" y="242891"/>
            <a:ext cx="4723500" cy="648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>
                <a:solidFill>
                  <a:srgbClr val="E87E45"/>
                </a:solidFill>
              </a:rPr>
              <a:t>EJERCICIO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8166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8" name="Google Shape;4498;p58"/>
          <p:cNvPicPr preferRelativeResize="0"/>
          <p:nvPr/>
        </p:nvPicPr>
        <p:blipFill rotWithShape="1">
          <a:blip r:embed="rId3">
            <a:alphaModFix/>
          </a:blip>
          <a:srcRect l="26452" t="-3707" r="-16639" b="-6972"/>
          <a:stretch/>
        </p:blipFill>
        <p:spPr>
          <a:xfrm>
            <a:off x="0" y="0"/>
            <a:ext cx="74516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9" name="Google Shape;449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28110" y="39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0" name="Google Shape;4500;p58"/>
          <p:cNvSpPr txBox="1">
            <a:spLocks noGrp="1"/>
          </p:cNvSpPr>
          <p:nvPr>
            <p:ph type="ctrTitle"/>
          </p:nvPr>
        </p:nvSpPr>
        <p:spPr>
          <a:xfrm flipH="1">
            <a:off x="3119945" y="1414144"/>
            <a:ext cx="5048827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AHORA A POR LA PARTE 3</a:t>
            </a:r>
            <a:endParaRPr sz="6000" dirty="0">
              <a:solidFill>
                <a:srgbClr val="E87E45"/>
              </a:solidFill>
            </a:endParaRPr>
          </a:p>
        </p:txBody>
      </p:sp>
      <p:sp>
        <p:nvSpPr>
          <p:cNvPr id="4501" name="Google Shape;4501;p58"/>
          <p:cNvSpPr txBox="1">
            <a:spLocks noGrp="1"/>
          </p:cNvSpPr>
          <p:nvPr>
            <p:ph type="subTitle" idx="1"/>
          </p:nvPr>
        </p:nvSpPr>
        <p:spPr>
          <a:xfrm flipH="1">
            <a:off x="5443677" y="3304355"/>
            <a:ext cx="292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Y otro descansito</a:t>
            </a:r>
            <a:endParaRPr dirty="0"/>
          </a:p>
        </p:txBody>
      </p:sp>
      <p:grpSp>
        <p:nvGrpSpPr>
          <p:cNvPr id="4502" name="Google Shape;4502;p58"/>
          <p:cNvGrpSpPr/>
          <p:nvPr/>
        </p:nvGrpSpPr>
        <p:grpSpPr>
          <a:xfrm rot="10016959" flipH="1">
            <a:off x="6160018" y="-1104622"/>
            <a:ext cx="5686247" cy="3437206"/>
            <a:chOff x="238125" y="693075"/>
            <a:chExt cx="7137450" cy="4314425"/>
          </a:xfrm>
        </p:grpSpPr>
        <p:sp>
          <p:nvSpPr>
            <p:cNvPr id="4503" name="Google Shape;4503;p58"/>
            <p:cNvSpPr/>
            <p:nvPr/>
          </p:nvSpPr>
          <p:spPr>
            <a:xfrm>
              <a:off x="379850" y="806575"/>
              <a:ext cx="6881075" cy="4076325"/>
            </a:xfrm>
            <a:custGeom>
              <a:avLst/>
              <a:gdLst/>
              <a:ahLst/>
              <a:cxnLst/>
              <a:rect l="l" t="t" r="r" b="b"/>
              <a:pathLst>
                <a:path w="275243" h="163053" extrusionOk="0">
                  <a:moveTo>
                    <a:pt x="201254" y="0"/>
                  </a:moveTo>
                  <a:cubicBezTo>
                    <a:pt x="198902" y="0"/>
                    <a:pt x="196530" y="193"/>
                    <a:pt x="194136" y="606"/>
                  </a:cubicBezTo>
                  <a:cubicBezTo>
                    <a:pt x="167810" y="5138"/>
                    <a:pt x="136105" y="19221"/>
                    <a:pt x="129298" y="47821"/>
                  </a:cubicBezTo>
                  <a:cubicBezTo>
                    <a:pt x="127330" y="56163"/>
                    <a:pt x="127853" y="64956"/>
                    <a:pt x="125741" y="73262"/>
                  </a:cubicBezTo>
                  <a:cubicBezTo>
                    <a:pt x="120216" y="95037"/>
                    <a:pt x="98206" y="108452"/>
                    <a:pt x="76773" y="115169"/>
                  </a:cubicBezTo>
                  <a:cubicBezTo>
                    <a:pt x="59133" y="120694"/>
                    <a:pt x="40337" y="123457"/>
                    <a:pt x="24304" y="132665"/>
                  </a:cubicBezTo>
                  <a:cubicBezTo>
                    <a:pt x="12820" y="139255"/>
                    <a:pt x="2944" y="150594"/>
                    <a:pt x="1" y="163053"/>
                  </a:cubicBezTo>
                  <a:lnTo>
                    <a:pt x="275242" y="163053"/>
                  </a:lnTo>
                  <a:lnTo>
                    <a:pt x="275242" y="35778"/>
                  </a:lnTo>
                  <a:cubicBezTo>
                    <a:pt x="273220" y="34767"/>
                    <a:pt x="271198" y="33720"/>
                    <a:pt x="269211" y="32655"/>
                  </a:cubicBezTo>
                  <a:cubicBezTo>
                    <a:pt x="248547" y="21457"/>
                    <a:pt x="226060" y="0"/>
                    <a:pt x="2012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58"/>
            <p:cNvSpPr/>
            <p:nvPr/>
          </p:nvSpPr>
          <p:spPr>
            <a:xfrm>
              <a:off x="238125" y="693075"/>
              <a:ext cx="7137450" cy="4314425"/>
            </a:xfrm>
            <a:custGeom>
              <a:avLst/>
              <a:gdLst/>
              <a:ahLst/>
              <a:cxnLst/>
              <a:rect l="l" t="t" r="r" b="b"/>
              <a:pathLst>
                <a:path w="285498" h="172577" extrusionOk="0">
                  <a:moveTo>
                    <a:pt x="134633" y="40853"/>
                  </a:moveTo>
                  <a:cubicBezTo>
                    <a:pt x="134641" y="40853"/>
                    <a:pt x="134644" y="40862"/>
                    <a:pt x="134644" y="40880"/>
                  </a:cubicBezTo>
                  <a:lnTo>
                    <a:pt x="134644" y="40880"/>
                  </a:lnTo>
                  <a:cubicBezTo>
                    <a:pt x="134643" y="40866"/>
                    <a:pt x="134640" y="40859"/>
                    <a:pt x="134634" y="40859"/>
                  </a:cubicBezTo>
                  <a:cubicBezTo>
                    <a:pt x="134602" y="40859"/>
                    <a:pt x="134494" y="41022"/>
                    <a:pt x="134262" y="41456"/>
                  </a:cubicBezTo>
                  <a:cubicBezTo>
                    <a:pt x="134492" y="41016"/>
                    <a:pt x="134600" y="40853"/>
                    <a:pt x="134633" y="40853"/>
                  </a:cubicBezTo>
                  <a:close/>
                  <a:moveTo>
                    <a:pt x="42846" y="134659"/>
                  </a:moveTo>
                  <a:lnTo>
                    <a:pt x="40972" y="135394"/>
                  </a:lnTo>
                  <a:lnTo>
                    <a:pt x="40972" y="135394"/>
                  </a:lnTo>
                  <a:cubicBezTo>
                    <a:pt x="41594" y="135144"/>
                    <a:pt x="42219" y="134899"/>
                    <a:pt x="42846" y="134659"/>
                  </a:cubicBezTo>
                  <a:close/>
                  <a:moveTo>
                    <a:pt x="207515" y="9208"/>
                  </a:moveTo>
                  <a:lnTo>
                    <a:pt x="209103" y="9281"/>
                  </a:lnTo>
                  <a:cubicBezTo>
                    <a:pt x="209356" y="9281"/>
                    <a:pt x="209627" y="9281"/>
                    <a:pt x="209898" y="9317"/>
                  </a:cubicBezTo>
                  <a:lnTo>
                    <a:pt x="210674" y="9389"/>
                  </a:lnTo>
                  <a:lnTo>
                    <a:pt x="211469" y="9461"/>
                  </a:lnTo>
                  <a:cubicBezTo>
                    <a:pt x="211740" y="9497"/>
                    <a:pt x="211992" y="9515"/>
                    <a:pt x="212263" y="9570"/>
                  </a:cubicBezTo>
                  <a:lnTo>
                    <a:pt x="213834" y="9804"/>
                  </a:lnTo>
                  <a:cubicBezTo>
                    <a:pt x="215965" y="10165"/>
                    <a:pt x="218077" y="10671"/>
                    <a:pt x="220135" y="11303"/>
                  </a:cubicBezTo>
                  <a:lnTo>
                    <a:pt x="220912" y="11538"/>
                  </a:lnTo>
                  <a:cubicBezTo>
                    <a:pt x="221183" y="11610"/>
                    <a:pt x="221435" y="11718"/>
                    <a:pt x="221688" y="11790"/>
                  </a:cubicBezTo>
                  <a:lnTo>
                    <a:pt x="223241" y="12332"/>
                  </a:lnTo>
                  <a:lnTo>
                    <a:pt x="224776" y="12946"/>
                  </a:lnTo>
                  <a:lnTo>
                    <a:pt x="225534" y="13235"/>
                  </a:lnTo>
                  <a:lnTo>
                    <a:pt x="226311" y="13578"/>
                  </a:lnTo>
                  <a:lnTo>
                    <a:pt x="227845" y="14228"/>
                  </a:lnTo>
                  <a:lnTo>
                    <a:pt x="229362" y="14932"/>
                  </a:lnTo>
                  <a:lnTo>
                    <a:pt x="230120" y="15275"/>
                  </a:lnTo>
                  <a:lnTo>
                    <a:pt x="230879" y="15654"/>
                  </a:lnTo>
                  <a:lnTo>
                    <a:pt x="232395" y="16413"/>
                  </a:lnTo>
                  <a:lnTo>
                    <a:pt x="233894" y="17189"/>
                  </a:lnTo>
                  <a:lnTo>
                    <a:pt x="234652" y="17586"/>
                  </a:lnTo>
                  <a:lnTo>
                    <a:pt x="235393" y="18002"/>
                  </a:lnTo>
                  <a:lnTo>
                    <a:pt x="236873" y="18832"/>
                  </a:lnTo>
                  <a:lnTo>
                    <a:pt x="238354" y="19681"/>
                  </a:lnTo>
                  <a:cubicBezTo>
                    <a:pt x="242308" y="21974"/>
                    <a:pt x="246172" y="24484"/>
                    <a:pt x="250072" y="27047"/>
                  </a:cubicBezTo>
                  <a:cubicBezTo>
                    <a:pt x="253972" y="29629"/>
                    <a:pt x="257836" y="32247"/>
                    <a:pt x="261808" y="34829"/>
                  </a:cubicBezTo>
                  <a:cubicBezTo>
                    <a:pt x="263794" y="36111"/>
                    <a:pt x="265798" y="37375"/>
                    <a:pt x="267857" y="38603"/>
                  </a:cubicBezTo>
                  <a:cubicBezTo>
                    <a:pt x="268362" y="38910"/>
                    <a:pt x="268886" y="39199"/>
                    <a:pt x="269392" y="39506"/>
                  </a:cubicBezTo>
                  <a:cubicBezTo>
                    <a:pt x="269915" y="39813"/>
                    <a:pt x="270421" y="40120"/>
                    <a:pt x="270962" y="40409"/>
                  </a:cubicBezTo>
                  <a:lnTo>
                    <a:pt x="272533" y="41293"/>
                  </a:lnTo>
                  <a:lnTo>
                    <a:pt x="274122" y="42106"/>
                  </a:lnTo>
                  <a:lnTo>
                    <a:pt x="276108" y="43153"/>
                  </a:lnTo>
                  <a:lnTo>
                    <a:pt x="276180" y="43189"/>
                  </a:lnTo>
                  <a:lnTo>
                    <a:pt x="276180" y="43279"/>
                  </a:lnTo>
                  <a:lnTo>
                    <a:pt x="276180" y="48913"/>
                  </a:lnTo>
                  <a:lnTo>
                    <a:pt x="276180" y="62455"/>
                  </a:lnTo>
                  <a:cubicBezTo>
                    <a:pt x="276199" y="71410"/>
                    <a:pt x="276217" y="80203"/>
                    <a:pt x="276217" y="88798"/>
                  </a:cubicBezTo>
                  <a:cubicBezTo>
                    <a:pt x="276253" y="105969"/>
                    <a:pt x="276361" y="122327"/>
                    <a:pt x="276560" y="137404"/>
                  </a:cubicBezTo>
                  <a:cubicBezTo>
                    <a:pt x="276833" y="155442"/>
                    <a:pt x="277336" y="165142"/>
                    <a:pt x="277923" y="168033"/>
                  </a:cubicBezTo>
                  <a:lnTo>
                    <a:pt x="277923" y="168033"/>
                  </a:lnTo>
                  <a:cubicBezTo>
                    <a:pt x="275117" y="167693"/>
                    <a:pt x="270175" y="167365"/>
                    <a:pt x="262458" y="167069"/>
                  </a:cubicBezTo>
                  <a:lnTo>
                    <a:pt x="242344" y="167069"/>
                  </a:lnTo>
                  <a:cubicBezTo>
                    <a:pt x="239708" y="166672"/>
                    <a:pt x="241225" y="166239"/>
                    <a:pt x="242813" y="165823"/>
                  </a:cubicBezTo>
                  <a:lnTo>
                    <a:pt x="112686" y="165264"/>
                  </a:lnTo>
                  <a:cubicBezTo>
                    <a:pt x="85530" y="165210"/>
                    <a:pt x="58591" y="165119"/>
                    <a:pt x="31923" y="164975"/>
                  </a:cubicBezTo>
                  <a:lnTo>
                    <a:pt x="12332" y="164866"/>
                  </a:lnTo>
                  <a:lnTo>
                    <a:pt x="10093" y="164830"/>
                  </a:lnTo>
                  <a:lnTo>
                    <a:pt x="9515" y="164830"/>
                  </a:lnTo>
                  <a:lnTo>
                    <a:pt x="9515" y="164812"/>
                  </a:lnTo>
                  <a:lnTo>
                    <a:pt x="9533" y="164740"/>
                  </a:lnTo>
                  <a:lnTo>
                    <a:pt x="9570" y="164596"/>
                  </a:lnTo>
                  <a:lnTo>
                    <a:pt x="9660" y="164325"/>
                  </a:lnTo>
                  <a:lnTo>
                    <a:pt x="9804" y="163783"/>
                  </a:lnTo>
                  <a:lnTo>
                    <a:pt x="10003" y="163259"/>
                  </a:lnTo>
                  <a:lnTo>
                    <a:pt x="10183" y="162736"/>
                  </a:lnTo>
                  <a:lnTo>
                    <a:pt x="10418" y="162230"/>
                  </a:lnTo>
                  <a:cubicBezTo>
                    <a:pt x="10490" y="162068"/>
                    <a:pt x="10563" y="161905"/>
                    <a:pt x="10635" y="161725"/>
                  </a:cubicBezTo>
                  <a:lnTo>
                    <a:pt x="11140" y="160750"/>
                  </a:lnTo>
                  <a:cubicBezTo>
                    <a:pt x="11303" y="160407"/>
                    <a:pt x="11465" y="160064"/>
                    <a:pt x="11646" y="159721"/>
                  </a:cubicBezTo>
                  <a:lnTo>
                    <a:pt x="12224" y="158709"/>
                  </a:lnTo>
                  <a:cubicBezTo>
                    <a:pt x="12422" y="158384"/>
                    <a:pt x="12603" y="158041"/>
                    <a:pt x="12802" y="157698"/>
                  </a:cubicBezTo>
                  <a:lnTo>
                    <a:pt x="13433" y="156723"/>
                  </a:lnTo>
                  <a:cubicBezTo>
                    <a:pt x="16846" y="151505"/>
                    <a:pt x="21179" y="146955"/>
                    <a:pt x="26235" y="143290"/>
                  </a:cubicBezTo>
                  <a:cubicBezTo>
                    <a:pt x="30506" y="140137"/>
                    <a:pt x="35351" y="137693"/>
                    <a:pt x="40380" y="135634"/>
                  </a:cubicBezTo>
                  <a:lnTo>
                    <a:pt x="40380" y="135634"/>
                  </a:lnTo>
                  <a:lnTo>
                    <a:pt x="38368" y="136501"/>
                  </a:lnTo>
                  <a:cubicBezTo>
                    <a:pt x="38007" y="136663"/>
                    <a:pt x="37628" y="136808"/>
                    <a:pt x="37267" y="136988"/>
                  </a:cubicBezTo>
                  <a:lnTo>
                    <a:pt x="36184" y="137512"/>
                  </a:lnTo>
                  <a:lnTo>
                    <a:pt x="35100" y="138036"/>
                  </a:lnTo>
                  <a:cubicBezTo>
                    <a:pt x="34739" y="138198"/>
                    <a:pt x="34378" y="138379"/>
                    <a:pt x="34035" y="138559"/>
                  </a:cubicBezTo>
                  <a:lnTo>
                    <a:pt x="31923" y="139697"/>
                  </a:lnTo>
                  <a:cubicBezTo>
                    <a:pt x="31561" y="139877"/>
                    <a:pt x="31218" y="140076"/>
                    <a:pt x="30893" y="140275"/>
                  </a:cubicBezTo>
                  <a:lnTo>
                    <a:pt x="29882" y="140889"/>
                  </a:lnTo>
                  <a:cubicBezTo>
                    <a:pt x="29539" y="141069"/>
                    <a:pt x="29214" y="141286"/>
                    <a:pt x="28871" y="141520"/>
                  </a:cubicBezTo>
                  <a:lnTo>
                    <a:pt x="27896" y="142152"/>
                  </a:lnTo>
                  <a:cubicBezTo>
                    <a:pt x="27553" y="142369"/>
                    <a:pt x="27246" y="142604"/>
                    <a:pt x="26921" y="142839"/>
                  </a:cubicBezTo>
                  <a:lnTo>
                    <a:pt x="25964" y="143525"/>
                  </a:lnTo>
                  <a:cubicBezTo>
                    <a:pt x="20927" y="147298"/>
                    <a:pt x="16485" y="151957"/>
                    <a:pt x="13181" y="157265"/>
                  </a:cubicBezTo>
                  <a:lnTo>
                    <a:pt x="12856" y="157753"/>
                  </a:lnTo>
                  <a:cubicBezTo>
                    <a:pt x="12765" y="157915"/>
                    <a:pt x="12675" y="158096"/>
                    <a:pt x="12567" y="158258"/>
                  </a:cubicBezTo>
                  <a:lnTo>
                    <a:pt x="11989" y="159269"/>
                  </a:lnTo>
                  <a:lnTo>
                    <a:pt x="11718" y="159811"/>
                  </a:lnTo>
                  <a:cubicBezTo>
                    <a:pt x="11610" y="159973"/>
                    <a:pt x="11538" y="160154"/>
                    <a:pt x="11447" y="160334"/>
                  </a:cubicBezTo>
                  <a:lnTo>
                    <a:pt x="10942" y="161382"/>
                  </a:lnTo>
                  <a:lnTo>
                    <a:pt x="10707" y="161815"/>
                  </a:lnTo>
                  <a:lnTo>
                    <a:pt x="10599" y="162050"/>
                  </a:lnTo>
                  <a:lnTo>
                    <a:pt x="10400" y="162537"/>
                  </a:lnTo>
                  <a:lnTo>
                    <a:pt x="10292" y="162790"/>
                  </a:lnTo>
                  <a:lnTo>
                    <a:pt x="10201" y="163043"/>
                  </a:lnTo>
                  <a:lnTo>
                    <a:pt x="10021" y="163548"/>
                  </a:lnTo>
                  <a:cubicBezTo>
                    <a:pt x="9949" y="163711"/>
                    <a:pt x="9895" y="163891"/>
                    <a:pt x="9840" y="164054"/>
                  </a:cubicBezTo>
                  <a:lnTo>
                    <a:pt x="9696" y="164578"/>
                  </a:lnTo>
                  <a:lnTo>
                    <a:pt x="9660" y="164722"/>
                  </a:lnTo>
                  <a:lnTo>
                    <a:pt x="9660" y="164740"/>
                  </a:lnTo>
                  <a:lnTo>
                    <a:pt x="9660" y="164758"/>
                  </a:lnTo>
                  <a:lnTo>
                    <a:pt x="10526" y="164758"/>
                  </a:lnTo>
                  <a:lnTo>
                    <a:pt x="12729" y="164740"/>
                  </a:lnTo>
                  <a:lnTo>
                    <a:pt x="32717" y="164848"/>
                  </a:lnTo>
                  <a:lnTo>
                    <a:pt x="112686" y="165228"/>
                  </a:lnTo>
                  <a:lnTo>
                    <a:pt x="244186" y="165408"/>
                  </a:lnTo>
                  <a:cubicBezTo>
                    <a:pt x="245666" y="164921"/>
                    <a:pt x="245269" y="164487"/>
                    <a:pt x="235645" y="164198"/>
                  </a:cubicBezTo>
                  <a:cubicBezTo>
                    <a:pt x="230892" y="163981"/>
                    <a:pt x="221930" y="163918"/>
                    <a:pt x="211145" y="163918"/>
                  </a:cubicBezTo>
                  <a:cubicBezTo>
                    <a:pt x="196079" y="163918"/>
                    <a:pt x="177455" y="164041"/>
                    <a:pt x="161777" y="164041"/>
                  </a:cubicBezTo>
                  <a:cubicBezTo>
                    <a:pt x="157001" y="164041"/>
                    <a:pt x="152499" y="164030"/>
                    <a:pt x="148454" y="164000"/>
                  </a:cubicBezTo>
                  <a:cubicBezTo>
                    <a:pt x="111584" y="163603"/>
                    <a:pt x="73035" y="163440"/>
                    <a:pt x="34468" y="163314"/>
                  </a:cubicBezTo>
                  <a:lnTo>
                    <a:pt x="20024" y="163278"/>
                  </a:lnTo>
                  <a:lnTo>
                    <a:pt x="12802" y="163241"/>
                  </a:lnTo>
                  <a:lnTo>
                    <a:pt x="11736" y="163241"/>
                  </a:lnTo>
                  <a:cubicBezTo>
                    <a:pt x="11808" y="162934"/>
                    <a:pt x="11935" y="162628"/>
                    <a:pt x="12061" y="162339"/>
                  </a:cubicBezTo>
                  <a:lnTo>
                    <a:pt x="12711" y="161039"/>
                  </a:lnTo>
                  <a:cubicBezTo>
                    <a:pt x="12928" y="160551"/>
                    <a:pt x="13217" y="160082"/>
                    <a:pt x="13470" y="159612"/>
                  </a:cubicBezTo>
                  <a:lnTo>
                    <a:pt x="13867" y="158890"/>
                  </a:lnTo>
                  <a:lnTo>
                    <a:pt x="14047" y="158547"/>
                  </a:lnTo>
                  <a:lnTo>
                    <a:pt x="14282" y="158204"/>
                  </a:lnTo>
                  <a:lnTo>
                    <a:pt x="15149" y="156832"/>
                  </a:lnTo>
                  <a:cubicBezTo>
                    <a:pt x="17604" y="153184"/>
                    <a:pt x="20529" y="149880"/>
                    <a:pt x="23852" y="147009"/>
                  </a:cubicBezTo>
                  <a:lnTo>
                    <a:pt x="24484" y="146468"/>
                  </a:lnTo>
                  <a:cubicBezTo>
                    <a:pt x="24682" y="146287"/>
                    <a:pt x="24899" y="146125"/>
                    <a:pt x="25116" y="145962"/>
                  </a:cubicBezTo>
                  <a:lnTo>
                    <a:pt x="26397" y="144933"/>
                  </a:lnTo>
                  <a:lnTo>
                    <a:pt x="27734" y="143958"/>
                  </a:lnTo>
                  <a:cubicBezTo>
                    <a:pt x="27950" y="143795"/>
                    <a:pt x="28185" y="143633"/>
                    <a:pt x="28402" y="143470"/>
                  </a:cubicBezTo>
                  <a:lnTo>
                    <a:pt x="29088" y="143019"/>
                  </a:lnTo>
                  <a:cubicBezTo>
                    <a:pt x="29557" y="142712"/>
                    <a:pt x="29991" y="142405"/>
                    <a:pt x="30460" y="142116"/>
                  </a:cubicBezTo>
                  <a:lnTo>
                    <a:pt x="31868" y="141286"/>
                  </a:lnTo>
                  <a:lnTo>
                    <a:pt x="32211" y="141069"/>
                  </a:lnTo>
                  <a:lnTo>
                    <a:pt x="32573" y="140870"/>
                  </a:lnTo>
                  <a:lnTo>
                    <a:pt x="33313" y="140473"/>
                  </a:lnTo>
                  <a:lnTo>
                    <a:pt x="34793" y="139679"/>
                  </a:lnTo>
                  <a:cubicBezTo>
                    <a:pt x="38802" y="137638"/>
                    <a:pt x="42973" y="135905"/>
                    <a:pt x="47252" y="134461"/>
                  </a:cubicBezTo>
                  <a:cubicBezTo>
                    <a:pt x="55846" y="131536"/>
                    <a:pt x="64838" y="129477"/>
                    <a:pt x="73866" y="127130"/>
                  </a:cubicBezTo>
                  <a:cubicBezTo>
                    <a:pt x="77134" y="126263"/>
                    <a:pt x="80420" y="125361"/>
                    <a:pt x="83724" y="124368"/>
                  </a:cubicBezTo>
                  <a:cubicBezTo>
                    <a:pt x="87065" y="123356"/>
                    <a:pt x="90351" y="122183"/>
                    <a:pt x="93601" y="120865"/>
                  </a:cubicBezTo>
                  <a:cubicBezTo>
                    <a:pt x="96851" y="119565"/>
                    <a:pt x="100047" y="118102"/>
                    <a:pt x="103152" y="116459"/>
                  </a:cubicBezTo>
                  <a:cubicBezTo>
                    <a:pt x="106294" y="114834"/>
                    <a:pt x="109346" y="113011"/>
                    <a:pt x="112271" y="111024"/>
                  </a:cubicBezTo>
                  <a:cubicBezTo>
                    <a:pt x="115250" y="108984"/>
                    <a:pt x="118066" y="106727"/>
                    <a:pt x="120703" y="104290"/>
                  </a:cubicBezTo>
                  <a:cubicBezTo>
                    <a:pt x="123393" y="101816"/>
                    <a:pt x="125848" y="99090"/>
                    <a:pt x="128033" y="96147"/>
                  </a:cubicBezTo>
                  <a:lnTo>
                    <a:pt x="128448" y="95587"/>
                  </a:lnTo>
                  <a:cubicBezTo>
                    <a:pt x="128575" y="95406"/>
                    <a:pt x="128701" y="95208"/>
                    <a:pt x="128846" y="95027"/>
                  </a:cubicBezTo>
                  <a:lnTo>
                    <a:pt x="129640" y="93853"/>
                  </a:lnTo>
                  <a:cubicBezTo>
                    <a:pt x="129893" y="93474"/>
                    <a:pt x="130146" y="93077"/>
                    <a:pt x="130380" y="92680"/>
                  </a:cubicBezTo>
                  <a:cubicBezTo>
                    <a:pt x="130615" y="92283"/>
                    <a:pt x="130886" y="91903"/>
                    <a:pt x="131103" y="91488"/>
                  </a:cubicBezTo>
                  <a:lnTo>
                    <a:pt x="131789" y="90278"/>
                  </a:lnTo>
                  <a:cubicBezTo>
                    <a:pt x="131897" y="90080"/>
                    <a:pt x="132005" y="89881"/>
                    <a:pt x="132132" y="89665"/>
                  </a:cubicBezTo>
                  <a:lnTo>
                    <a:pt x="132439" y="89051"/>
                  </a:lnTo>
                  <a:lnTo>
                    <a:pt x="133071" y="87787"/>
                  </a:lnTo>
                  <a:cubicBezTo>
                    <a:pt x="133269" y="87371"/>
                    <a:pt x="133450" y="86938"/>
                    <a:pt x="133649" y="86505"/>
                  </a:cubicBezTo>
                  <a:cubicBezTo>
                    <a:pt x="134028" y="85656"/>
                    <a:pt x="134371" y="84789"/>
                    <a:pt x="134714" y="83905"/>
                  </a:cubicBezTo>
                  <a:cubicBezTo>
                    <a:pt x="134894" y="83489"/>
                    <a:pt x="135021" y="83038"/>
                    <a:pt x="135183" y="82587"/>
                  </a:cubicBezTo>
                  <a:lnTo>
                    <a:pt x="135635" y="81251"/>
                  </a:lnTo>
                  <a:lnTo>
                    <a:pt x="136014" y="79896"/>
                  </a:lnTo>
                  <a:cubicBezTo>
                    <a:pt x="136140" y="79445"/>
                    <a:pt x="136267" y="78994"/>
                    <a:pt x="136375" y="78542"/>
                  </a:cubicBezTo>
                  <a:cubicBezTo>
                    <a:pt x="136465" y="78091"/>
                    <a:pt x="136574" y="77639"/>
                    <a:pt x="136682" y="77188"/>
                  </a:cubicBezTo>
                  <a:lnTo>
                    <a:pt x="136953" y="75834"/>
                  </a:lnTo>
                  <a:cubicBezTo>
                    <a:pt x="137278" y="74028"/>
                    <a:pt x="137531" y="72241"/>
                    <a:pt x="137729" y="70507"/>
                  </a:cubicBezTo>
                  <a:cubicBezTo>
                    <a:pt x="137910" y="68756"/>
                    <a:pt x="138072" y="67059"/>
                    <a:pt x="138217" y="65380"/>
                  </a:cubicBezTo>
                  <a:cubicBezTo>
                    <a:pt x="138506" y="62039"/>
                    <a:pt x="138776" y="58843"/>
                    <a:pt x="139318" y="55828"/>
                  </a:cubicBezTo>
                  <a:cubicBezTo>
                    <a:pt x="140365" y="49906"/>
                    <a:pt x="142694" y="44254"/>
                    <a:pt x="146107" y="39307"/>
                  </a:cubicBezTo>
                  <a:cubicBezTo>
                    <a:pt x="149538" y="34306"/>
                    <a:pt x="154015" y="29954"/>
                    <a:pt x="159053" y="26271"/>
                  </a:cubicBezTo>
                  <a:cubicBezTo>
                    <a:pt x="161599" y="24411"/>
                    <a:pt x="164271" y="22714"/>
                    <a:pt x="167034" y="21197"/>
                  </a:cubicBezTo>
                  <a:cubicBezTo>
                    <a:pt x="169814" y="19663"/>
                    <a:pt x="172703" y="18272"/>
                    <a:pt x="175628" y="17027"/>
                  </a:cubicBezTo>
                  <a:cubicBezTo>
                    <a:pt x="176134" y="16810"/>
                    <a:pt x="176639" y="16593"/>
                    <a:pt x="177163" y="16395"/>
                  </a:cubicBezTo>
                  <a:lnTo>
                    <a:pt x="178698" y="15781"/>
                  </a:lnTo>
                  <a:lnTo>
                    <a:pt x="180250" y="15185"/>
                  </a:lnTo>
                  <a:lnTo>
                    <a:pt x="181027" y="14896"/>
                  </a:lnTo>
                  <a:lnTo>
                    <a:pt x="181803" y="14643"/>
                  </a:lnTo>
                  <a:lnTo>
                    <a:pt x="183374" y="14101"/>
                  </a:lnTo>
                  <a:cubicBezTo>
                    <a:pt x="183898" y="13921"/>
                    <a:pt x="184439" y="13758"/>
                    <a:pt x="184963" y="13578"/>
                  </a:cubicBezTo>
                  <a:cubicBezTo>
                    <a:pt x="186028" y="13235"/>
                    <a:pt x="187093" y="12928"/>
                    <a:pt x="188177" y="12603"/>
                  </a:cubicBezTo>
                  <a:cubicBezTo>
                    <a:pt x="190325" y="12007"/>
                    <a:pt x="192492" y="11429"/>
                    <a:pt x="194695" y="10942"/>
                  </a:cubicBezTo>
                  <a:cubicBezTo>
                    <a:pt x="195796" y="10689"/>
                    <a:pt x="196898" y="10454"/>
                    <a:pt x="197999" y="10238"/>
                  </a:cubicBezTo>
                  <a:cubicBezTo>
                    <a:pt x="198559" y="10129"/>
                    <a:pt x="199101" y="10021"/>
                    <a:pt x="199660" y="9913"/>
                  </a:cubicBezTo>
                  <a:lnTo>
                    <a:pt x="200491" y="9768"/>
                  </a:lnTo>
                  <a:cubicBezTo>
                    <a:pt x="200762" y="9714"/>
                    <a:pt x="201014" y="9696"/>
                    <a:pt x="201267" y="9660"/>
                  </a:cubicBezTo>
                  <a:lnTo>
                    <a:pt x="202820" y="9425"/>
                  </a:lnTo>
                  <a:lnTo>
                    <a:pt x="204373" y="9299"/>
                  </a:lnTo>
                  <a:lnTo>
                    <a:pt x="205149" y="9245"/>
                  </a:lnTo>
                  <a:lnTo>
                    <a:pt x="205944" y="9226"/>
                  </a:lnTo>
                  <a:cubicBezTo>
                    <a:pt x="206467" y="9226"/>
                    <a:pt x="206991" y="9208"/>
                    <a:pt x="207515" y="9208"/>
                  </a:cubicBezTo>
                  <a:close/>
                  <a:moveTo>
                    <a:pt x="207641" y="0"/>
                  </a:moveTo>
                  <a:cubicBezTo>
                    <a:pt x="206973" y="0"/>
                    <a:pt x="206305" y="18"/>
                    <a:pt x="205637" y="18"/>
                  </a:cubicBezTo>
                  <a:cubicBezTo>
                    <a:pt x="205312" y="36"/>
                    <a:pt x="204969" y="18"/>
                    <a:pt x="204626" y="54"/>
                  </a:cubicBezTo>
                  <a:lnTo>
                    <a:pt x="203633" y="126"/>
                  </a:lnTo>
                  <a:lnTo>
                    <a:pt x="202639" y="199"/>
                  </a:lnTo>
                  <a:cubicBezTo>
                    <a:pt x="202296" y="235"/>
                    <a:pt x="201971" y="235"/>
                    <a:pt x="201646" y="289"/>
                  </a:cubicBezTo>
                  <a:cubicBezTo>
                    <a:pt x="200328" y="488"/>
                    <a:pt x="198956" y="650"/>
                    <a:pt x="197764" y="903"/>
                  </a:cubicBezTo>
                  <a:cubicBezTo>
                    <a:pt x="196537" y="1119"/>
                    <a:pt x="195327" y="1372"/>
                    <a:pt x="194099" y="1625"/>
                  </a:cubicBezTo>
                  <a:cubicBezTo>
                    <a:pt x="193485" y="1751"/>
                    <a:pt x="192889" y="1896"/>
                    <a:pt x="192275" y="2022"/>
                  </a:cubicBezTo>
                  <a:cubicBezTo>
                    <a:pt x="191662" y="2167"/>
                    <a:pt x="191066" y="2293"/>
                    <a:pt x="190452" y="2456"/>
                  </a:cubicBezTo>
                  <a:lnTo>
                    <a:pt x="188646" y="2907"/>
                  </a:lnTo>
                  <a:lnTo>
                    <a:pt x="186841" y="3394"/>
                  </a:lnTo>
                  <a:lnTo>
                    <a:pt x="185938" y="3629"/>
                  </a:lnTo>
                  <a:lnTo>
                    <a:pt x="185035" y="3900"/>
                  </a:lnTo>
                  <a:lnTo>
                    <a:pt x="183248" y="4424"/>
                  </a:lnTo>
                  <a:lnTo>
                    <a:pt x="181460" y="4983"/>
                  </a:lnTo>
                  <a:lnTo>
                    <a:pt x="180575" y="5272"/>
                  </a:lnTo>
                  <a:lnTo>
                    <a:pt x="179691" y="5579"/>
                  </a:lnTo>
                  <a:lnTo>
                    <a:pt x="177921" y="6175"/>
                  </a:lnTo>
                  <a:lnTo>
                    <a:pt x="176170" y="6825"/>
                  </a:lnTo>
                  <a:lnTo>
                    <a:pt x="175285" y="7150"/>
                  </a:lnTo>
                  <a:lnTo>
                    <a:pt x="174418" y="7493"/>
                  </a:lnTo>
                  <a:lnTo>
                    <a:pt x="172685" y="8197"/>
                  </a:lnTo>
                  <a:lnTo>
                    <a:pt x="170952" y="8938"/>
                  </a:lnTo>
                  <a:lnTo>
                    <a:pt x="170085" y="9299"/>
                  </a:lnTo>
                  <a:lnTo>
                    <a:pt x="169236" y="9696"/>
                  </a:lnTo>
                  <a:lnTo>
                    <a:pt x="167521" y="10472"/>
                  </a:lnTo>
                  <a:lnTo>
                    <a:pt x="165842" y="11303"/>
                  </a:lnTo>
                  <a:lnTo>
                    <a:pt x="164993" y="11718"/>
                  </a:lnTo>
                  <a:lnTo>
                    <a:pt x="164163" y="12170"/>
                  </a:lnTo>
                  <a:lnTo>
                    <a:pt x="162502" y="13072"/>
                  </a:lnTo>
                  <a:lnTo>
                    <a:pt x="160859" y="13993"/>
                  </a:lnTo>
                  <a:lnTo>
                    <a:pt x="160028" y="14463"/>
                  </a:lnTo>
                  <a:lnTo>
                    <a:pt x="159234" y="14950"/>
                  </a:lnTo>
                  <a:lnTo>
                    <a:pt x="157608" y="15943"/>
                  </a:lnTo>
                  <a:lnTo>
                    <a:pt x="156038" y="16990"/>
                  </a:lnTo>
                  <a:lnTo>
                    <a:pt x="155243" y="17514"/>
                  </a:lnTo>
                  <a:lnTo>
                    <a:pt x="154467" y="18074"/>
                  </a:lnTo>
                  <a:lnTo>
                    <a:pt x="152914" y="19175"/>
                  </a:lnTo>
                  <a:lnTo>
                    <a:pt x="151397" y="20331"/>
                  </a:lnTo>
                  <a:cubicBezTo>
                    <a:pt x="151145" y="20529"/>
                    <a:pt x="150892" y="20728"/>
                    <a:pt x="150657" y="20927"/>
                  </a:cubicBezTo>
                  <a:lnTo>
                    <a:pt x="149917" y="21540"/>
                  </a:lnTo>
                  <a:cubicBezTo>
                    <a:pt x="147931" y="23165"/>
                    <a:pt x="146053" y="24899"/>
                    <a:pt x="144265" y="26759"/>
                  </a:cubicBezTo>
                  <a:cubicBezTo>
                    <a:pt x="143399" y="27697"/>
                    <a:pt x="142514" y="28618"/>
                    <a:pt x="141701" y="29629"/>
                  </a:cubicBezTo>
                  <a:lnTo>
                    <a:pt x="141069" y="30370"/>
                  </a:lnTo>
                  <a:lnTo>
                    <a:pt x="140762" y="30749"/>
                  </a:lnTo>
                  <a:lnTo>
                    <a:pt x="140474" y="31128"/>
                  </a:lnTo>
                  <a:lnTo>
                    <a:pt x="139282" y="32681"/>
                  </a:lnTo>
                  <a:cubicBezTo>
                    <a:pt x="137747" y="34775"/>
                    <a:pt x="136375" y="36996"/>
                    <a:pt x="135147" y="39307"/>
                  </a:cubicBezTo>
                  <a:lnTo>
                    <a:pt x="134696" y="40156"/>
                  </a:lnTo>
                  <a:cubicBezTo>
                    <a:pt x="134551" y="40445"/>
                    <a:pt x="134425" y="40752"/>
                    <a:pt x="134280" y="41041"/>
                  </a:cubicBezTo>
                  <a:lnTo>
                    <a:pt x="133450" y="42828"/>
                  </a:lnTo>
                  <a:cubicBezTo>
                    <a:pt x="133197" y="43424"/>
                    <a:pt x="132962" y="44038"/>
                    <a:pt x="132728" y="44634"/>
                  </a:cubicBezTo>
                  <a:lnTo>
                    <a:pt x="132367" y="45536"/>
                  </a:lnTo>
                  <a:cubicBezTo>
                    <a:pt x="132258" y="45843"/>
                    <a:pt x="132150" y="46150"/>
                    <a:pt x="132042" y="46475"/>
                  </a:cubicBezTo>
                  <a:lnTo>
                    <a:pt x="131428" y="48335"/>
                  </a:lnTo>
                  <a:cubicBezTo>
                    <a:pt x="131247" y="48949"/>
                    <a:pt x="131085" y="49581"/>
                    <a:pt x="130922" y="50213"/>
                  </a:cubicBezTo>
                  <a:lnTo>
                    <a:pt x="130669" y="51152"/>
                  </a:lnTo>
                  <a:cubicBezTo>
                    <a:pt x="130579" y="51477"/>
                    <a:pt x="130507" y="51802"/>
                    <a:pt x="130435" y="52109"/>
                  </a:cubicBezTo>
                  <a:lnTo>
                    <a:pt x="130236" y="53066"/>
                  </a:lnTo>
                  <a:lnTo>
                    <a:pt x="130055" y="54023"/>
                  </a:lnTo>
                  <a:cubicBezTo>
                    <a:pt x="129604" y="56550"/>
                    <a:pt x="129297" y="59042"/>
                    <a:pt x="129080" y="61462"/>
                  </a:cubicBezTo>
                  <a:cubicBezTo>
                    <a:pt x="128629" y="66319"/>
                    <a:pt x="128340" y="70905"/>
                    <a:pt x="127455" y="75112"/>
                  </a:cubicBezTo>
                  <a:cubicBezTo>
                    <a:pt x="126571" y="79301"/>
                    <a:pt x="125000" y="83291"/>
                    <a:pt x="122833" y="86956"/>
                  </a:cubicBezTo>
                  <a:cubicBezTo>
                    <a:pt x="120576" y="90676"/>
                    <a:pt x="117832" y="94052"/>
                    <a:pt x="114672" y="97031"/>
                  </a:cubicBezTo>
                  <a:cubicBezTo>
                    <a:pt x="113065" y="98548"/>
                    <a:pt x="111386" y="99992"/>
                    <a:pt x="109616" y="101328"/>
                  </a:cubicBezTo>
                  <a:cubicBezTo>
                    <a:pt x="109183" y="101653"/>
                    <a:pt x="108732" y="101997"/>
                    <a:pt x="108280" y="102322"/>
                  </a:cubicBezTo>
                  <a:lnTo>
                    <a:pt x="106926" y="103297"/>
                  </a:lnTo>
                  <a:lnTo>
                    <a:pt x="105536" y="104217"/>
                  </a:lnTo>
                  <a:cubicBezTo>
                    <a:pt x="105084" y="104542"/>
                    <a:pt x="104597" y="104831"/>
                    <a:pt x="104127" y="105120"/>
                  </a:cubicBezTo>
                  <a:cubicBezTo>
                    <a:pt x="102232" y="106312"/>
                    <a:pt x="100282" y="107449"/>
                    <a:pt x="98277" y="108479"/>
                  </a:cubicBezTo>
                  <a:cubicBezTo>
                    <a:pt x="96255" y="109526"/>
                    <a:pt x="94215" y="110483"/>
                    <a:pt x="92138" y="111404"/>
                  </a:cubicBezTo>
                  <a:cubicBezTo>
                    <a:pt x="90062" y="112306"/>
                    <a:pt x="87949" y="113137"/>
                    <a:pt x="85801" y="113913"/>
                  </a:cubicBezTo>
                  <a:lnTo>
                    <a:pt x="85006" y="114202"/>
                  </a:lnTo>
                  <a:lnTo>
                    <a:pt x="84194" y="114491"/>
                  </a:lnTo>
                  <a:cubicBezTo>
                    <a:pt x="83652" y="114672"/>
                    <a:pt x="83111" y="114852"/>
                    <a:pt x="82569" y="115033"/>
                  </a:cubicBezTo>
                  <a:lnTo>
                    <a:pt x="80944" y="115556"/>
                  </a:lnTo>
                  <a:lnTo>
                    <a:pt x="79283" y="116062"/>
                  </a:lnTo>
                  <a:cubicBezTo>
                    <a:pt x="74859" y="117398"/>
                    <a:pt x="70327" y="118590"/>
                    <a:pt x="65759" y="119781"/>
                  </a:cubicBezTo>
                  <a:cubicBezTo>
                    <a:pt x="61191" y="120991"/>
                    <a:pt x="56569" y="122183"/>
                    <a:pt x="51928" y="123555"/>
                  </a:cubicBezTo>
                  <a:cubicBezTo>
                    <a:pt x="47234" y="124909"/>
                    <a:pt x="42612" y="126516"/>
                    <a:pt x="38098" y="128358"/>
                  </a:cubicBezTo>
                  <a:cubicBezTo>
                    <a:pt x="37520" y="128575"/>
                    <a:pt x="36960" y="128845"/>
                    <a:pt x="36382" y="129098"/>
                  </a:cubicBezTo>
                  <a:lnTo>
                    <a:pt x="34685" y="129838"/>
                  </a:lnTo>
                  <a:lnTo>
                    <a:pt x="34270" y="130037"/>
                  </a:lnTo>
                  <a:lnTo>
                    <a:pt x="33836" y="130236"/>
                  </a:lnTo>
                  <a:lnTo>
                    <a:pt x="33006" y="130651"/>
                  </a:lnTo>
                  <a:lnTo>
                    <a:pt x="31327" y="131463"/>
                  </a:lnTo>
                  <a:cubicBezTo>
                    <a:pt x="31038" y="131608"/>
                    <a:pt x="30767" y="131752"/>
                    <a:pt x="30496" y="131897"/>
                  </a:cubicBezTo>
                  <a:lnTo>
                    <a:pt x="29666" y="132348"/>
                  </a:lnTo>
                  <a:lnTo>
                    <a:pt x="28022" y="133251"/>
                  </a:lnTo>
                  <a:cubicBezTo>
                    <a:pt x="27481" y="133558"/>
                    <a:pt x="26921" y="133901"/>
                    <a:pt x="26379" y="134226"/>
                  </a:cubicBezTo>
                  <a:lnTo>
                    <a:pt x="25567" y="134732"/>
                  </a:lnTo>
                  <a:cubicBezTo>
                    <a:pt x="25296" y="134894"/>
                    <a:pt x="25025" y="135093"/>
                    <a:pt x="24754" y="135255"/>
                  </a:cubicBezTo>
                  <a:lnTo>
                    <a:pt x="23184" y="136338"/>
                  </a:lnTo>
                  <a:lnTo>
                    <a:pt x="21631" y="137458"/>
                  </a:lnTo>
                  <a:cubicBezTo>
                    <a:pt x="21125" y="137819"/>
                    <a:pt x="20620" y="138234"/>
                    <a:pt x="20132" y="138632"/>
                  </a:cubicBezTo>
                  <a:lnTo>
                    <a:pt x="19392" y="139227"/>
                  </a:lnTo>
                  <a:cubicBezTo>
                    <a:pt x="19139" y="139426"/>
                    <a:pt x="18868" y="139625"/>
                    <a:pt x="18652" y="139841"/>
                  </a:cubicBezTo>
                  <a:lnTo>
                    <a:pt x="17207" y="141123"/>
                  </a:lnTo>
                  <a:lnTo>
                    <a:pt x="16864" y="141430"/>
                  </a:lnTo>
                  <a:lnTo>
                    <a:pt x="16503" y="141773"/>
                  </a:lnTo>
                  <a:lnTo>
                    <a:pt x="15817" y="142423"/>
                  </a:lnTo>
                  <a:cubicBezTo>
                    <a:pt x="14878" y="143290"/>
                    <a:pt x="14029" y="144229"/>
                    <a:pt x="13145" y="145168"/>
                  </a:cubicBezTo>
                  <a:cubicBezTo>
                    <a:pt x="9714" y="148977"/>
                    <a:pt x="6699" y="153202"/>
                    <a:pt x="4460" y="157951"/>
                  </a:cubicBezTo>
                  <a:lnTo>
                    <a:pt x="4243" y="158403"/>
                  </a:lnTo>
                  <a:lnTo>
                    <a:pt x="4135" y="158637"/>
                  </a:lnTo>
                  <a:cubicBezTo>
                    <a:pt x="4081" y="158746"/>
                    <a:pt x="4044" y="158818"/>
                    <a:pt x="3990" y="158944"/>
                  </a:cubicBezTo>
                  <a:cubicBezTo>
                    <a:pt x="3774" y="159468"/>
                    <a:pt x="3593" y="159973"/>
                    <a:pt x="3394" y="160497"/>
                  </a:cubicBezTo>
                  <a:lnTo>
                    <a:pt x="2799" y="162032"/>
                  </a:lnTo>
                  <a:lnTo>
                    <a:pt x="2510" y="162808"/>
                  </a:lnTo>
                  <a:cubicBezTo>
                    <a:pt x="2401" y="163061"/>
                    <a:pt x="2311" y="163314"/>
                    <a:pt x="2239" y="163566"/>
                  </a:cubicBezTo>
                  <a:lnTo>
                    <a:pt x="1372" y="166618"/>
                  </a:lnTo>
                  <a:lnTo>
                    <a:pt x="1156" y="167376"/>
                  </a:lnTo>
                  <a:lnTo>
                    <a:pt x="939" y="168153"/>
                  </a:lnTo>
                  <a:lnTo>
                    <a:pt x="524" y="169705"/>
                  </a:lnTo>
                  <a:lnTo>
                    <a:pt x="90" y="171276"/>
                  </a:lnTo>
                  <a:lnTo>
                    <a:pt x="36" y="171457"/>
                  </a:lnTo>
                  <a:cubicBezTo>
                    <a:pt x="36" y="171529"/>
                    <a:pt x="0" y="171601"/>
                    <a:pt x="0" y="171637"/>
                  </a:cubicBezTo>
                  <a:lnTo>
                    <a:pt x="397" y="171673"/>
                  </a:lnTo>
                  <a:lnTo>
                    <a:pt x="1156" y="171710"/>
                  </a:lnTo>
                  <a:lnTo>
                    <a:pt x="4261" y="171908"/>
                  </a:lnTo>
                  <a:lnTo>
                    <a:pt x="5814" y="171998"/>
                  </a:lnTo>
                  <a:cubicBezTo>
                    <a:pt x="6049" y="172016"/>
                    <a:pt x="6356" y="172016"/>
                    <a:pt x="6626" y="172016"/>
                  </a:cubicBezTo>
                  <a:lnTo>
                    <a:pt x="10833" y="172016"/>
                  </a:lnTo>
                  <a:lnTo>
                    <a:pt x="40210" y="172053"/>
                  </a:lnTo>
                  <a:lnTo>
                    <a:pt x="97501" y="172107"/>
                  </a:lnTo>
                  <a:lnTo>
                    <a:pt x="24375" y="171836"/>
                  </a:lnTo>
                  <a:lnTo>
                    <a:pt x="15347" y="171818"/>
                  </a:lnTo>
                  <a:lnTo>
                    <a:pt x="9263" y="171800"/>
                  </a:lnTo>
                  <a:lnTo>
                    <a:pt x="6139" y="171800"/>
                  </a:lnTo>
                  <a:lnTo>
                    <a:pt x="5164" y="171746"/>
                  </a:lnTo>
                  <a:lnTo>
                    <a:pt x="1300" y="171529"/>
                  </a:lnTo>
                  <a:lnTo>
                    <a:pt x="343" y="171475"/>
                  </a:lnTo>
                  <a:lnTo>
                    <a:pt x="217" y="171475"/>
                  </a:lnTo>
                  <a:cubicBezTo>
                    <a:pt x="163" y="171475"/>
                    <a:pt x="217" y="171403"/>
                    <a:pt x="217" y="171366"/>
                  </a:cubicBezTo>
                  <a:lnTo>
                    <a:pt x="289" y="171132"/>
                  </a:lnTo>
                  <a:lnTo>
                    <a:pt x="415" y="170644"/>
                  </a:lnTo>
                  <a:lnTo>
                    <a:pt x="957" y="168712"/>
                  </a:lnTo>
                  <a:cubicBezTo>
                    <a:pt x="1300" y="167394"/>
                    <a:pt x="1661" y="166148"/>
                    <a:pt x="2022" y="164885"/>
                  </a:cubicBezTo>
                  <a:lnTo>
                    <a:pt x="2293" y="163946"/>
                  </a:lnTo>
                  <a:lnTo>
                    <a:pt x="2438" y="163476"/>
                  </a:lnTo>
                  <a:cubicBezTo>
                    <a:pt x="2456" y="163404"/>
                    <a:pt x="2474" y="163332"/>
                    <a:pt x="2510" y="163241"/>
                  </a:cubicBezTo>
                  <a:lnTo>
                    <a:pt x="2600" y="163007"/>
                  </a:lnTo>
                  <a:lnTo>
                    <a:pt x="3340" y="161093"/>
                  </a:lnTo>
                  <a:lnTo>
                    <a:pt x="4063" y="159179"/>
                  </a:lnTo>
                  <a:cubicBezTo>
                    <a:pt x="4099" y="159107"/>
                    <a:pt x="4135" y="159016"/>
                    <a:pt x="4171" y="158944"/>
                  </a:cubicBezTo>
                  <a:lnTo>
                    <a:pt x="4261" y="158764"/>
                  </a:lnTo>
                  <a:lnTo>
                    <a:pt x="4406" y="158457"/>
                  </a:lnTo>
                  <a:lnTo>
                    <a:pt x="4676" y="157897"/>
                  </a:lnTo>
                  <a:cubicBezTo>
                    <a:pt x="6121" y="154954"/>
                    <a:pt x="7818" y="152155"/>
                    <a:pt x="9786" y="149537"/>
                  </a:cubicBezTo>
                  <a:cubicBezTo>
                    <a:pt x="11718" y="146955"/>
                    <a:pt x="13885" y="144536"/>
                    <a:pt x="16214" y="142315"/>
                  </a:cubicBezTo>
                  <a:cubicBezTo>
                    <a:pt x="18543" y="140094"/>
                    <a:pt x="21053" y="138072"/>
                    <a:pt x="23689" y="136230"/>
                  </a:cubicBezTo>
                  <a:cubicBezTo>
                    <a:pt x="24357" y="135797"/>
                    <a:pt x="25025" y="135345"/>
                    <a:pt x="25693" y="134912"/>
                  </a:cubicBezTo>
                  <a:lnTo>
                    <a:pt x="27770" y="133648"/>
                  </a:lnTo>
                  <a:cubicBezTo>
                    <a:pt x="28456" y="133269"/>
                    <a:pt x="29142" y="132908"/>
                    <a:pt x="29846" y="132529"/>
                  </a:cubicBezTo>
                  <a:lnTo>
                    <a:pt x="30875" y="131969"/>
                  </a:lnTo>
                  <a:cubicBezTo>
                    <a:pt x="31236" y="131770"/>
                    <a:pt x="31579" y="131608"/>
                    <a:pt x="31941" y="131445"/>
                  </a:cubicBezTo>
                  <a:lnTo>
                    <a:pt x="34053" y="130398"/>
                  </a:lnTo>
                  <a:cubicBezTo>
                    <a:pt x="34757" y="130073"/>
                    <a:pt x="35480" y="129766"/>
                    <a:pt x="36202" y="129441"/>
                  </a:cubicBezTo>
                  <a:cubicBezTo>
                    <a:pt x="37628" y="128791"/>
                    <a:pt x="39073" y="128250"/>
                    <a:pt x="40517" y="127672"/>
                  </a:cubicBezTo>
                  <a:cubicBezTo>
                    <a:pt x="40878" y="127527"/>
                    <a:pt x="41239" y="127383"/>
                    <a:pt x="41600" y="127256"/>
                  </a:cubicBezTo>
                  <a:lnTo>
                    <a:pt x="42684" y="126859"/>
                  </a:lnTo>
                  <a:lnTo>
                    <a:pt x="43785" y="126462"/>
                  </a:lnTo>
                  <a:lnTo>
                    <a:pt x="44327" y="126263"/>
                  </a:lnTo>
                  <a:lnTo>
                    <a:pt x="44887" y="126083"/>
                  </a:lnTo>
                  <a:cubicBezTo>
                    <a:pt x="46331" y="125595"/>
                    <a:pt x="47794" y="125090"/>
                    <a:pt x="49256" y="124656"/>
                  </a:cubicBezTo>
                  <a:cubicBezTo>
                    <a:pt x="52181" y="123736"/>
                    <a:pt x="55106" y="122923"/>
                    <a:pt x="58031" y="122129"/>
                  </a:cubicBezTo>
                  <a:cubicBezTo>
                    <a:pt x="63863" y="120558"/>
                    <a:pt x="69677" y="119113"/>
                    <a:pt x="75365" y="117524"/>
                  </a:cubicBezTo>
                  <a:cubicBezTo>
                    <a:pt x="76773" y="117127"/>
                    <a:pt x="78181" y="116712"/>
                    <a:pt x="79590" y="116279"/>
                  </a:cubicBezTo>
                  <a:cubicBezTo>
                    <a:pt x="81016" y="115863"/>
                    <a:pt x="82388" y="115430"/>
                    <a:pt x="83761" y="114961"/>
                  </a:cubicBezTo>
                  <a:cubicBezTo>
                    <a:pt x="86505" y="114040"/>
                    <a:pt x="89213" y="113011"/>
                    <a:pt x="91868" y="111855"/>
                  </a:cubicBezTo>
                  <a:cubicBezTo>
                    <a:pt x="97176" y="109616"/>
                    <a:pt x="102250" y="106854"/>
                    <a:pt x="107016" y="103640"/>
                  </a:cubicBezTo>
                  <a:cubicBezTo>
                    <a:pt x="111711" y="100408"/>
                    <a:pt x="116008" y="96616"/>
                    <a:pt x="119511" y="92283"/>
                  </a:cubicBezTo>
                  <a:cubicBezTo>
                    <a:pt x="121262" y="90134"/>
                    <a:pt x="122815" y="87805"/>
                    <a:pt x="124115" y="85367"/>
                  </a:cubicBezTo>
                  <a:cubicBezTo>
                    <a:pt x="125397" y="82930"/>
                    <a:pt x="126426" y="80366"/>
                    <a:pt x="127167" y="77712"/>
                  </a:cubicBezTo>
                  <a:cubicBezTo>
                    <a:pt x="127925" y="75076"/>
                    <a:pt x="128358" y="72295"/>
                    <a:pt x="128683" y="69370"/>
                  </a:cubicBezTo>
                  <a:cubicBezTo>
                    <a:pt x="129008" y="66445"/>
                    <a:pt x="129207" y="63412"/>
                    <a:pt x="129532" y="60252"/>
                  </a:cubicBezTo>
                  <a:cubicBezTo>
                    <a:pt x="129694" y="58663"/>
                    <a:pt x="129875" y="57074"/>
                    <a:pt x="130146" y="55449"/>
                  </a:cubicBezTo>
                  <a:cubicBezTo>
                    <a:pt x="130200" y="55052"/>
                    <a:pt x="130272" y="54637"/>
                    <a:pt x="130344" y="54239"/>
                  </a:cubicBezTo>
                  <a:lnTo>
                    <a:pt x="130579" y="53011"/>
                  </a:lnTo>
                  <a:cubicBezTo>
                    <a:pt x="130760" y="52199"/>
                    <a:pt x="130922" y="51368"/>
                    <a:pt x="131139" y="50556"/>
                  </a:cubicBezTo>
                  <a:lnTo>
                    <a:pt x="131482" y="49382"/>
                  </a:lnTo>
                  <a:cubicBezTo>
                    <a:pt x="131590" y="48967"/>
                    <a:pt x="131680" y="48570"/>
                    <a:pt x="131825" y="48173"/>
                  </a:cubicBezTo>
                  <a:lnTo>
                    <a:pt x="132619" y="45771"/>
                  </a:lnTo>
                  <a:lnTo>
                    <a:pt x="133540" y="43424"/>
                  </a:lnTo>
                  <a:cubicBezTo>
                    <a:pt x="133685" y="43027"/>
                    <a:pt x="133883" y="42648"/>
                    <a:pt x="134046" y="42268"/>
                  </a:cubicBezTo>
                  <a:lnTo>
                    <a:pt x="134587" y="41113"/>
                  </a:lnTo>
                  <a:lnTo>
                    <a:pt x="134587" y="41113"/>
                  </a:lnTo>
                  <a:cubicBezTo>
                    <a:pt x="134450" y="41577"/>
                    <a:pt x="134116" y="42502"/>
                    <a:pt x="134207" y="42502"/>
                  </a:cubicBezTo>
                  <a:cubicBezTo>
                    <a:pt x="134272" y="42502"/>
                    <a:pt x="134552" y="42032"/>
                    <a:pt x="135274" y="40589"/>
                  </a:cubicBezTo>
                  <a:lnTo>
                    <a:pt x="135274" y="40589"/>
                  </a:lnTo>
                  <a:cubicBezTo>
                    <a:pt x="133793" y="43641"/>
                    <a:pt x="132619" y="46836"/>
                    <a:pt x="131771" y="50123"/>
                  </a:cubicBezTo>
                  <a:lnTo>
                    <a:pt x="131446" y="51350"/>
                  </a:lnTo>
                  <a:cubicBezTo>
                    <a:pt x="131337" y="51748"/>
                    <a:pt x="131265" y="52163"/>
                    <a:pt x="131175" y="52578"/>
                  </a:cubicBezTo>
                  <a:lnTo>
                    <a:pt x="131049" y="53210"/>
                  </a:lnTo>
                  <a:lnTo>
                    <a:pt x="130940" y="53824"/>
                  </a:lnTo>
                  <a:cubicBezTo>
                    <a:pt x="130868" y="54221"/>
                    <a:pt x="130778" y="54637"/>
                    <a:pt x="130724" y="55052"/>
                  </a:cubicBezTo>
                  <a:cubicBezTo>
                    <a:pt x="130471" y="56695"/>
                    <a:pt x="130272" y="58302"/>
                    <a:pt x="130110" y="59909"/>
                  </a:cubicBezTo>
                  <a:cubicBezTo>
                    <a:pt x="129785" y="63105"/>
                    <a:pt x="129586" y="66210"/>
                    <a:pt x="129279" y="69189"/>
                  </a:cubicBezTo>
                  <a:cubicBezTo>
                    <a:pt x="129117" y="70688"/>
                    <a:pt x="128936" y="72169"/>
                    <a:pt x="128701" y="73595"/>
                  </a:cubicBezTo>
                  <a:cubicBezTo>
                    <a:pt x="128467" y="75021"/>
                    <a:pt x="128160" y="76412"/>
                    <a:pt x="127780" y="77802"/>
                  </a:cubicBezTo>
                  <a:cubicBezTo>
                    <a:pt x="127022" y="80528"/>
                    <a:pt x="125993" y="83183"/>
                    <a:pt x="124657" y="85692"/>
                  </a:cubicBezTo>
                  <a:cubicBezTo>
                    <a:pt x="123321" y="88220"/>
                    <a:pt x="121732" y="90621"/>
                    <a:pt x="119926" y="92824"/>
                  </a:cubicBezTo>
                  <a:cubicBezTo>
                    <a:pt x="118103" y="95081"/>
                    <a:pt x="116098" y="97158"/>
                    <a:pt x="113932" y="99090"/>
                  </a:cubicBezTo>
                  <a:cubicBezTo>
                    <a:pt x="111747" y="101022"/>
                    <a:pt x="109436" y="102809"/>
                    <a:pt x="107016" y="104434"/>
                  </a:cubicBezTo>
                  <a:cubicBezTo>
                    <a:pt x="102123" y="107720"/>
                    <a:pt x="96905" y="110501"/>
                    <a:pt x="91470" y="112758"/>
                  </a:cubicBezTo>
                  <a:cubicBezTo>
                    <a:pt x="88744" y="113913"/>
                    <a:pt x="85963" y="114942"/>
                    <a:pt x="83147" y="115863"/>
                  </a:cubicBezTo>
                  <a:cubicBezTo>
                    <a:pt x="80348" y="116766"/>
                    <a:pt x="77441" y="117597"/>
                    <a:pt x="74552" y="118409"/>
                  </a:cubicBezTo>
                  <a:cubicBezTo>
                    <a:pt x="68738" y="119998"/>
                    <a:pt x="62834" y="121424"/>
                    <a:pt x="56894" y="123049"/>
                  </a:cubicBezTo>
                  <a:lnTo>
                    <a:pt x="54673" y="123663"/>
                  </a:lnTo>
                  <a:lnTo>
                    <a:pt x="52452" y="124295"/>
                  </a:lnTo>
                  <a:lnTo>
                    <a:pt x="51332" y="124620"/>
                  </a:lnTo>
                  <a:lnTo>
                    <a:pt x="50231" y="124963"/>
                  </a:lnTo>
                  <a:lnTo>
                    <a:pt x="47992" y="125631"/>
                  </a:lnTo>
                  <a:lnTo>
                    <a:pt x="45771" y="126372"/>
                  </a:lnTo>
                  <a:lnTo>
                    <a:pt x="44670" y="126733"/>
                  </a:lnTo>
                  <a:cubicBezTo>
                    <a:pt x="44309" y="126859"/>
                    <a:pt x="43930" y="127004"/>
                    <a:pt x="43568" y="127130"/>
                  </a:cubicBezTo>
                  <a:lnTo>
                    <a:pt x="41366" y="127925"/>
                  </a:lnTo>
                  <a:cubicBezTo>
                    <a:pt x="40625" y="128195"/>
                    <a:pt x="39903" y="128502"/>
                    <a:pt x="39163" y="128791"/>
                  </a:cubicBezTo>
                  <a:lnTo>
                    <a:pt x="38061" y="129225"/>
                  </a:lnTo>
                  <a:cubicBezTo>
                    <a:pt x="37700" y="129369"/>
                    <a:pt x="37339" y="129531"/>
                    <a:pt x="36978" y="129694"/>
                  </a:cubicBezTo>
                  <a:lnTo>
                    <a:pt x="34811" y="130633"/>
                  </a:lnTo>
                  <a:cubicBezTo>
                    <a:pt x="34089" y="130958"/>
                    <a:pt x="33385" y="131319"/>
                    <a:pt x="32663" y="131662"/>
                  </a:cubicBezTo>
                  <a:cubicBezTo>
                    <a:pt x="31959" y="132005"/>
                    <a:pt x="31236" y="132348"/>
                    <a:pt x="30550" y="132727"/>
                  </a:cubicBezTo>
                  <a:lnTo>
                    <a:pt x="28438" y="133865"/>
                  </a:lnTo>
                  <a:cubicBezTo>
                    <a:pt x="28095" y="134045"/>
                    <a:pt x="27752" y="134262"/>
                    <a:pt x="27391" y="134479"/>
                  </a:cubicBezTo>
                  <a:lnTo>
                    <a:pt x="26361" y="135093"/>
                  </a:lnTo>
                  <a:lnTo>
                    <a:pt x="25838" y="135418"/>
                  </a:lnTo>
                  <a:lnTo>
                    <a:pt x="25332" y="135761"/>
                  </a:lnTo>
                  <a:lnTo>
                    <a:pt x="24321" y="136429"/>
                  </a:lnTo>
                  <a:cubicBezTo>
                    <a:pt x="23635" y="136862"/>
                    <a:pt x="22985" y="137368"/>
                    <a:pt x="22335" y="137837"/>
                  </a:cubicBezTo>
                  <a:cubicBezTo>
                    <a:pt x="19735" y="139751"/>
                    <a:pt x="17279" y="141882"/>
                    <a:pt x="15004" y="144193"/>
                  </a:cubicBezTo>
                  <a:cubicBezTo>
                    <a:pt x="14445" y="144789"/>
                    <a:pt x="13885" y="145366"/>
                    <a:pt x="13343" y="145980"/>
                  </a:cubicBezTo>
                  <a:lnTo>
                    <a:pt x="11736" y="147822"/>
                  </a:lnTo>
                  <a:lnTo>
                    <a:pt x="10220" y="149754"/>
                  </a:lnTo>
                  <a:cubicBezTo>
                    <a:pt x="9732" y="150386"/>
                    <a:pt x="9263" y="151072"/>
                    <a:pt x="8793" y="151740"/>
                  </a:cubicBezTo>
                  <a:cubicBezTo>
                    <a:pt x="7872" y="153094"/>
                    <a:pt x="6988" y="154484"/>
                    <a:pt x="6211" y="155947"/>
                  </a:cubicBezTo>
                  <a:lnTo>
                    <a:pt x="5904" y="156489"/>
                  </a:lnTo>
                  <a:lnTo>
                    <a:pt x="5760" y="156759"/>
                  </a:lnTo>
                  <a:lnTo>
                    <a:pt x="5615" y="157030"/>
                  </a:lnTo>
                  <a:lnTo>
                    <a:pt x="5074" y="158168"/>
                  </a:lnTo>
                  <a:lnTo>
                    <a:pt x="4803" y="158728"/>
                  </a:lnTo>
                  <a:lnTo>
                    <a:pt x="4640" y="159053"/>
                  </a:lnTo>
                  <a:lnTo>
                    <a:pt x="4586" y="159143"/>
                  </a:lnTo>
                  <a:lnTo>
                    <a:pt x="4532" y="159251"/>
                  </a:lnTo>
                  <a:cubicBezTo>
                    <a:pt x="4514" y="159323"/>
                    <a:pt x="4478" y="159414"/>
                    <a:pt x="4442" y="159486"/>
                  </a:cubicBezTo>
                  <a:lnTo>
                    <a:pt x="3738" y="161346"/>
                  </a:lnTo>
                  <a:lnTo>
                    <a:pt x="3015" y="163205"/>
                  </a:lnTo>
                  <a:cubicBezTo>
                    <a:pt x="2817" y="163819"/>
                    <a:pt x="2654" y="164415"/>
                    <a:pt x="2474" y="165029"/>
                  </a:cubicBezTo>
                  <a:lnTo>
                    <a:pt x="1932" y="166871"/>
                  </a:lnTo>
                  <a:cubicBezTo>
                    <a:pt x="1751" y="167485"/>
                    <a:pt x="1589" y="168116"/>
                    <a:pt x="1426" y="168748"/>
                  </a:cubicBezTo>
                  <a:lnTo>
                    <a:pt x="903" y="170626"/>
                  </a:lnTo>
                  <a:lnTo>
                    <a:pt x="776" y="171096"/>
                  </a:lnTo>
                  <a:cubicBezTo>
                    <a:pt x="776" y="171114"/>
                    <a:pt x="849" y="171114"/>
                    <a:pt x="867" y="171114"/>
                  </a:cubicBezTo>
                  <a:lnTo>
                    <a:pt x="993" y="171114"/>
                  </a:lnTo>
                  <a:lnTo>
                    <a:pt x="1210" y="171132"/>
                  </a:lnTo>
                  <a:lnTo>
                    <a:pt x="2149" y="171186"/>
                  </a:lnTo>
                  <a:lnTo>
                    <a:pt x="5904" y="171403"/>
                  </a:lnTo>
                  <a:cubicBezTo>
                    <a:pt x="6518" y="171439"/>
                    <a:pt x="7204" y="171439"/>
                    <a:pt x="7890" y="171439"/>
                  </a:cubicBezTo>
                  <a:lnTo>
                    <a:pt x="18002" y="171439"/>
                  </a:lnTo>
                  <a:lnTo>
                    <a:pt x="27174" y="171457"/>
                  </a:lnTo>
                  <a:cubicBezTo>
                    <a:pt x="36149" y="171477"/>
                    <a:pt x="45150" y="171489"/>
                    <a:pt x="54190" y="171489"/>
                  </a:cubicBezTo>
                  <a:cubicBezTo>
                    <a:pt x="69847" y="171489"/>
                    <a:pt x="85618" y="171451"/>
                    <a:pt x="101563" y="171348"/>
                  </a:cubicBezTo>
                  <a:lnTo>
                    <a:pt x="101563" y="172161"/>
                  </a:lnTo>
                  <a:cubicBezTo>
                    <a:pt x="136917" y="172251"/>
                    <a:pt x="172667" y="172378"/>
                    <a:pt x="208833" y="172576"/>
                  </a:cubicBezTo>
                  <a:cubicBezTo>
                    <a:pt x="223873" y="172576"/>
                    <a:pt x="236783" y="172179"/>
                    <a:pt x="247580" y="171710"/>
                  </a:cubicBezTo>
                  <a:cubicBezTo>
                    <a:pt x="194135" y="171005"/>
                    <a:pt x="138181" y="170680"/>
                    <a:pt x="81702" y="170500"/>
                  </a:cubicBezTo>
                  <a:lnTo>
                    <a:pt x="39271" y="170373"/>
                  </a:lnTo>
                  <a:lnTo>
                    <a:pt x="18020" y="170337"/>
                  </a:lnTo>
                  <a:lnTo>
                    <a:pt x="12711" y="170319"/>
                  </a:lnTo>
                  <a:lnTo>
                    <a:pt x="8631" y="170319"/>
                  </a:lnTo>
                  <a:cubicBezTo>
                    <a:pt x="8508" y="170321"/>
                    <a:pt x="8386" y="170322"/>
                    <a:pt x="8265" y="170322"/>
                  </a:cubicBezTo>
                  <a:cubicBezTo>
                    <a:pt x="7019" y="170322"/>
                    <a:pt x="5879" y="170242"/>
                    <a:pt x="4694" y="170193"/>
                  </a:cubicBezTo>
                  <a:lnTo>
                    <a:pt x="2763" y="170121"/>
                  </a:lnTo>
                  <a:lnTo>
                    <a:pt x="2275" y="170085"/>
                  </a:lnTo>
                  <a:cubicBezTo>
                    <a:pt x="2265" y="170085"/>
                    <a:pt x="2231" y="170096"/>
                    <a:pt x="2207" y="170096"/>
                  </a:cubicBezTo>
                  <a:cubicBezTo>
                    <a:pt x="2189" y="170096"/>
                    <a:pt x="2177" y="170090"/>
                    <a:pt x="2185" y="170066"/>
                  </a:cubicBezTo>
                  <a:lnTo>
                    <a:pt x="2221" y="169940"/>
                  </a:lnTo>
                  <a:lnTo>
                    <a:pt x="2293" y="169705"/>
                  </a:lnTo>
                  <a:lnTo>
                    <a:pt x="2546" y="168748"/>
                  </a:lnTo>
                  <a:lnTo>
                    <a:pt x="3069" y="166816"/>
                  </a:lnTo>
                  <a:cubicBezTo>
                    <a:pt x="3250" y="166185"/>
                    <a:pt x="3431" y="165571"/>
                    <a:pt x="3629" y="164939"/>
                  </a:cubicBezTo>
                  <a:cubicBezTo>
                    <a:pt x="3810" y="164307"/>
                    <a:pt x="3990" y="163693"/>
                    <a:pt x="4207" y="163061"/>
                  </a:cubicBezTo>
                  <a:lnTo>
                    <a:pt x="4947" y="161183"/>
                  </a:lnTo>
                  <a:lnTo>
                    <a:pt x="5308" y="160244"/>
                  </a:lnTo>
                  <a:lnTo>
                    <a:pt x="5489" y="159775"/>
                  </a:lnTo>
                  <a:cubicBezTo>
                    <a:pt x="5525" y="159684"/>
                    <a:pt x="5561" y="159612"/>
                    <a:pt x="5597" y="159540"/>
                  </a:cubicBezTo>
                  <a:lnTo>
                    <a:pt x="5688" y="159341"/>
                  </a:lnTo>
                  <a:lnTo>
                    <a:pt x="6301" y="158059"/>
                  </a:lnTo>
                  <a:cubicBezTo>
                    <a:pt x="7981" y="154719"/>
                    <a:pt x="10021" y="151577"/>
                    <a:pt x="12386" y="148689"/>
                  </a:cubicBezTo>
                  <a:cubicBezTo>
                    <a:pt x="14733" y="145818"/>
                    <a:pt x="17352" y="143182"/>
                    <a:pt x="20186" y="140816"/>
                  </a:cubicBezTo>
                  <a:cubicBezTo>
                    <a:pt x="23021" y="138451"/>
                    <a:pt x="26072" y="136357"/>
                    <a:pt x="29304" y="134569"/>
                  </a:cubicBezTo>
                  <a:lnTo>
                    <a:pt x="31706" y="133269"/>
                  </a:lnTo>
                  <a:cubicBezTo>
                    <a:pt x="32518" y="132854"/>
                    <a:pt x="33331" y="132493"/>
                    <a:pt x="34143" y="132077"/>
                  </a:cubicBezTo>
                  <a:cubicBezTo>
                    <a:pt x="34956" y="131662"/>
                    <a:pt x="35805" y="131301"/>
                    <a:pt x="36617" y="130940"/>
                  </a:cubicBezTo>
                  <a:cubicBezTo>
                    <a:pt x="37430" y="130579"/>
                    <a:pt x="38260" y="130200"/>
                    <a:pt x="39091" y="129893"/>
                  </a:cubicBezTo>
                  <a:lnTo>
                    <a:pt x="41600" y="128881"/>
                  </a:lnTo>
                  <a:lnTo>
                    <a:pt x="44128" y="127979"/>
                  </a:lnTo>
                  <a:cubicBezTo>
                    <a:pt x="44977" y="127654"/>
                    <a:pt x="45825" y="127401"/>
                    <a:pt x="46674" y="127112"/>
                  </a:cubicBezTo>
                  <a:cubicBezTo>
                    <a:pt x="47523" y="126823"/>
                    <a:pt x="48371" y="126534"/>
                    <a:pt x="49220" y="126281"/>
                  </a:cubicBezTo>
                  <a:cubicBezTo>
                    <a:pt x="52614" y="125216"/>
                    <a:pt x="56027" y="124277"/>
                    <a:pt x="59421" y="123374"/>
                  </a:cubicBezTo>
                  <a:cubicBezTo>
                    <a:pt x="66210" y="121569"/>
                    <a:pt x="72981" y="119944"/>
                    <a:pt x="79554" y="117976"/>
                  </a:cubicBezTo>
                  <a:lnTo>
                    <a:pt x="79554" y="117976"/>
                  </a:lnTo>
                  <a:cubicBezTo>
                    <a:pt x="74010" y="119655"/>
                    <a:pt x="68251" y="121118"/>
                    <a:pt x="62383" y="122652"/>
                  </a:cubicBezTo>
                  <a:cubicBezTo>
                    <a:pt x="56514" y="124205"/>
                    <a:pt x="50538" y="125866"/>
                    <a:pt x="44598" y="127943"/>
                  </a:cubicBezTo>
                  <a:cubicBezTo>
                    <a:pt x="38675" y="130073"/>
                    <a:pt x="32771" y="132601"/>
                    <a:pt x="27228" y="136013"/>
                  </a:cubicBezTo>
                  <a:cubicBezTo>
                    <a:pt x="21649" y="139462"/>
                    <a:pt x="16683" y="143832"/>
                    <a:pt x="12531" y="148923"/>
                  </a:cubicBezTo>
                  <a:cubicBezTo>
                    <a:pt x="10436" y="151469"/>
                    <a:pt x="8613" y="154232"/>
                    <a:pt x="7060" y="157157"/>
                  </a:cubicBezTo>
                  <a:cubicBezTo>
                    <a:pt x="6681" y="157897"/>
                    <a:pt x="6338" y="158637"/>
                    <a:pt x="5958" y="159396"/>
                  </a:cubicBezTo>
                  <a:cubicBezTo>
                    <a:pt x="5904" y="159504"/>
                    <a:pt x="5850" y="159594"/>
                    <a:pt x="5796" y="159739"/>
                  </a:cubicBezTo>
                  <a:cubicBezTo>
                    <a:pt x="5742" y="159865"/>
                    <a:pt x="5688" y="160009"/>
                    <a:pt x="5633" y="160136"/>
                  </a:cubicBezTo>
                  <a:lnTo>
                    <a:pt x="5326" y="160948"/>
                  </a:lnTo>
                  <a:lnTo>
                    <a:pt x="4694" y="162555"/>
                  </a:lnTo>
                  <a:cubicBezTo>
                    <a:pt x="4478" y="163079"/>
                    <a:pt x="4297" y="163621"/>
                    <a:pt x="4153" y="164180"/>
                  </a:cubicBezTo>
                  <a:lnTo>
                    <a:pt x="3665" y="165787"/>
                  </a:lnTo>
                  <a:cubicBezTo>
                    <a:pt x="3485" y="166311"/>
                    <a:pt x="3340" y="166853"/>
                    <a:pt x="3196" y="167412"/>
                  </a:cubicBezTo>
                  <a:lnTo>
                    <a:pt x="2744" y="169055"/>
                  </a:lnTo>
                  <a:lnTo>
                    <a:pt x="2618" y="169489"/>
                  </a:lnTo>
                  <a:lnTo>
                    <a:pt x="2564" y="169687"/>
                  </a:lnTo>
                  <a:lnTo>
                    <a:pt x="2528" y="169796"/>
                  </a:lnTo>
                  <a:lnTo>
                    <a:pt x="2510" y="169850"/>
                  </a:lnTo>
                  <a:lnTo>
                    <a:pt x="2582" y="169850"/>
                  </a:lnTo>
                  <a:lnTo>
                    <a:pt x="3413" y="169886"/>
                  </a:lnTo>
                  <a:lnTo>
                    <a:pt x="5056" y="169940"/>
                  </a:lnTo>
                  <a:lnTo>
                    <a:pt x="6717" y="170012"/>
                  </a:lnTo>
                  <a:cubicBezTo>
                    <a:pt x="6988" y="170030"/>
                    <a:pt x="7258" y="170048"/>
                    <a:pt x="7547" y="170048"/>
                  </a:cubicBezTo>
                  <a:lnTo>
                    <a:pt x="14499" y="170048"/>
                  </a:lnTo>
                  <a:lnTo>
                    <a:pt x="23797" y="170066"/>
                  </a:lnTo>
                  <a:cubicBezTo>
                    <a:pt x="36166" y="170103"/>
                    <a:pt x="48317" y="170175"/>
                    <a:pt x="60053" y="170283"/>
                  </a:cubicBezTo>
                  <a:cubicBezTo>
                    <a:pt x="127112" y="170680"/>
                    <a:pt x="187455" y="170482"/>
                    <a:pt x="247815" y="171096"/>
                  </a:cubicBezTo>
                  <a:lnTo>
                    <a:pt x="257655" y="171222"/>
                  </a:lnTo>
                  <a:cubicBezTo>
                    <a:pt x="261935" y="170987"/>
                    <a:pt x="265762" y="170753"/>
                    <a:pt x="269175" y="170536"/>
                  </a:cubicBezTo>
                  <a:cubicBezTo>
                    <a:pt x="278330" y="169833"/>
                    <a:pt x="284365" y="168952"/>
                    <a:pt x="278708" y="168137"/>
                  </a:cubicBezTo>
                  <a:lnTo>
                    <a:pt x="278708" y="168137"/>
                  </a:lnTo>
                  <a:cubicBezTo>
                    <a:pt x="279685" y="164054"/>
                    <a:pt x="280710" y="145211"/>
                    <a:pt x="281236" y="117290"/>
                  </a:cubicBezTo>
                  <a:lnTo>
                    <a:pt x="282049" y="117290"/>
                  </a:lnTo>
                  <a:cubicBezTo>
                    <a:pt x="281834" y="146227"/>
                    <a:pt x="282324" y="151752"/>
                    <a:pt x="282979" y="151752"/>
                  </a:cubicBezTo>
                  <a:cubicBezTo>
                    <a:pt x="283384" y="151752"/>
                    <a:pt x="283852" y="149643"/>
                    <a:pt x="284257" y="149643"/>
                  </a:cubicBezTo>
                  <a:cubicBezTo>
                    <a:pt x="284411" y="149643"/>
                    <a:pt x="284556" y="149951"/>
                    <a:pt x="284685" y="150801"/>
                  </a:cubicBezTo>
                  <a:cubicBezTo>
                    <a:pt x="284685" y="124006"/>
                    <a:pt x="284901" y="97176"/>
                    <a:pt x="285497" y="70345"/>
                  </a:cubicBezTo>
                  <a:lnTo>
                    <a:pt x="285497" y="37520"/>
                  </a:lnTo>
                  <a:cubicBezTo>
                    <a:pt x="285244" y="37375"/>
                    <a:pt x="284974" y="37249"/>
                    <a:pt x="284721" y="37104"/>
                  </a:cubicBezTo>
                  <a:lnTo>
                    <a:pt x="279358" y="34342"/>
                  </a:lnTo>
                  <a:lnTo>
                    <a:pt x="277769" y="33511"/>
                  </a:lnTo>
                  <a:cubicBezTo>
                    <a:pt x="277517" y="33385"/>
                    <a:pt x="277246" y="33241"/>
                    <a:pt x="276975" y="33114"/>
                  </a:cubicBezTo>
                  <a:lnTo>
                    <a:pt x="276217" y="32681"/>
                  </a:lnTo>
                  <a:cubicBezTo>
                    <a:pt x="275169" y="32121"/>
                    <a:pt x="274158" y="31507"/>
                    <a:pt x="273147" y="30911"/>
                  </a:cubicBezTo>
                  <a:cubicBezTo>
                    <a:pt x="269067" y="28492"/>
                    <a:pt x="265040" y="25838"/>
                    <a:pt x="260978" y="23147"/>
                  </a:cubicBezTo>
                  <a:cubicBezTo>
                    <a:pt x="252871" y="17767"/>
                    <a:pt x="244655" y="12188"/>
                    <a:pt x="235591" y="7674"/>
                  </a:cubicBezTo>
                  <a:cubicBezTo>
                    <a:pt x="233334" y="6536"/>
                    <a:pt x="231005" y="5507"/>
                    <a:pt x="228622" y="4532"/>
                  </a:cubicBezTo>
                  <a:lnTo>
                    <a:pt x="226816" y="3846"/>
                  </a:lnTo>
                  <a:cubicBezTo>
                    <a:pt x="226220" y="3611"/>
                    <a:pt x="225606" y="3431"/>
                    <a:pt x="224992" y="3196"/>
                  </a:cubicBezTo>
                  <a:cubicBezTo>
                    <a:pt x="223783" y="2763"/>
                    <a:pt x="222519" y="2419"/>
                    <a:pt x="221291" y="2040"/>
                  </a:cubicBezTo>
                  <a:lnTo>
                    <a:pt x="219395" y="1553"/>
                  </a:lnTo>
                  <a:cubicBezTo>
                    <a:pt x="219070" y="1481"/>
                    <a:pt x="218763" y="1390"/>
                    <a:pt x="218438" y="1318"/>
                  </a:cubicBezTo>
                  <a:lnTo>
                    <a:pt x="217463" y="1119"/>
                  </a:lnTo>
                  <a:lnTo>
                    <a:pt x="216506" y="921"/>
                  </a:lnTo>
                  <a:cubicBezTo>
                    <a:pt x="216181" y="867"/>
                    <a:pt x="215874" y="794"/>
                    <a:pt x="215531" y="740"/>
                  </a:cubicBezTo>
                  <a:lnTo>
                    <a:pt x="213581" y="451"/>
                  </a:lnTo>
                  <a:cubicBezTo>
                    <a:pt x="213419" y="415"/>
                    <a:pt x="213256" y="397"/>
                    <a:pt x="213094" y="379"/>
                  </a:cubicBezTo>
                  <a:lnTo>
                    <a:pt x="212606" y="325"/>
                  </a:lnTo>
                  <a:lnTo>
                    <a:pt x="211613" y="235"/>
                  </a:lnTo>
                  <a:cubicBezTo>
                    <a:pt x="210945" y="163"/>
                    <a:pt x="210295" y="90"/>
                    <a:pt x="209627" y="72"/>
                  </a:cubicBezTo>
                  <a:lnTo>
                    <a:pt x="207641" y="0"/>
                  </a:ln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5" name="Google Shape;4505;p58"/>
          <p:cNvGrpSpPr/>
          <p:nvPr/>
        </p:nvGrpSpPr>
        <p:grpSpPr>
          <a:xfrm>
            <a:off x="2182109" y="3594947"/>
            <a:ext cx="4503423" cy="2557111"/>
            <a:chOff x="236225" y="821275"/>
            <a:chExt cx="7149425" cy="4059550"/>
          </a:xfrm>
        </p:grpSpPr>
        <p:sp>
          <p:nvSpPr>
            <p:cNvPr id="4506" name="Google Shape;4506;p58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58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8" name="Google Shape;4508;p58"/>
          <p:cNvGrpSpPr/>
          <p:nvPr/>
        </p:nvGrpSpPr>
        <p:grpSpPr>
          <a:xfrm>
            <a:off x="1053504" y="3859709"/>
            <a:ext cx="1820305" cy="2477520"/>
            <a:chOff x="1882000" y="238175"/>
            <a:chExt cx="3843550" cy="5231250"/>
          </a:xfrm>
        </p:grpSpPr>
        <p:sp>
          <p:nvSpPr>
            <p:cNvPr id="4509" name="Google Shape;4509;p58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58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58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58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58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58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58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58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58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58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58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58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58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58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58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58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58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58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58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58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58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58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58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2" name="Google Shape;4532;p58"/>
          <p:cNvGrpSpPr/>
          <p:nvPr/>
        </p:nvGrpSpPr>
        <p:grpSpPr>
          <a:xfrm>
            <a:off x="-321214" y="-201730"/>
            <a:ext cx="1235990" cy="1227266"/>
            <a:chOff x="1173550" y="238600"/>
            <a:chExt cx="5252825" cy="5215750"/>
          </a:xfrm>
        </p:grpSpPr>
        <p:sp>
          <p:nvSpPr>
            <p:cNvPr id="4533" name="Google Shape;4533;p58"/>
            <p:cNvSpPr/>
            <p:nvPr/>
          </p:nvSpPr>
          <p:spPr>
            <a:xfrm>
              <a:off x="1903800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58"/>
            <p:cNvSpPr/>
            <p:nvPr/>
          </p:nvSpPr>
          <p:spPr>
            <a:xfrm>
              <a:off x="2268975" y="968425"/>
              <a:ext cx="138375" cy="104200"/>
            </a:xfrm>
            <a:custGeom>
              <a:avLst/>
              <a:gdLst/>
              <a:ahLst/>
              <a:cxnLst/>
              <a:rect l="l" t="t" r="r" b="b"/>
              <a:pathLst>
                <a:path w="5535" h="4168" extrusionOk="0">
                  <a:moveTo>
                    <a:pt x="2771" y="0"/>
                  </a:moveTo>
                  <a:cubicBezTo>
                    <a:pt x="2242" y="0"/>
                    <a:pt x="1714" y="206"/>
                    <a:pt x="1325" y="615"/>
                  </a:cubicBezTo>
                  <a:cubicBezTo>
                    <a:pt x="0" y="1919"/>
                    <a:pt x="924" y="4167"/>
                    <a:pt x="2770" y="4167"/>
                  </a:cubicBezTo>
                  <a:cubicBezTo>
                    <a:pt x="2778" y="4168"/>
                    <a:pt x="2787" y="4168"/>
                    <a:pt x="2795" y="4168"/>
                  </a:cubicBezTo>
                  <a:cubicBezTo>
                    <a:pt x="4625" y="4168"/>
                    <a:pt x="5534" y="1934"/>
                    <a:pt x="4236" y="635"/>
                  </a:cubicBezTo>
                  <a:cubicBezTo>
                    <a:pt x="3842" y="211"/>
                    <a:pt x="3306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58"/>
            <p:cNvSpPr/>
            <p:nvPr/>
          </p:nvSpPr>
          <p:spPr>
            <a:xfrm>
              <a:off x="2634075" y="603900"/>
              <a:ext cx="138225" cy="104375"/>
            </a:xfrm>
            <a:custGeom>
              <a:avLst/>
              <a:gdLst/>
              <a:ahLst/>
              <a:cxnLst/>
              <a:rect l="l" t="t" r="r" b="b"/>
              <a:pathLst>
                <a:path w="5529" h="4175" extrusionOk="0">
                  <a:moveTo>
                    <a:pt x="2750" y="1"/>
                  </a:moveTo>
                  <a:cubicBezTo>
                    <a:pt x="935" y="1"/>
                    <a:pt x="0" y="2201"/>
                    <a:pt x="1273" y="3514"/>
                  </a:cubicBezTo>
                  <a:cubicBezTo>
                    <a:pt x="1672" y="3953"/>
                    <a:pt x="2215" y="4174"/>
                    <a:pt x="2759" y="4174"/>
                  </a:cubicBezTo>
                  <a:cubicBezTo>
                    <a:pt x="3284" y="4174"/>
                    <a:pt x="3809" y="3968"/>
                    <a:pt x="4204" y="3554"/>
                  </a:cubicBezTo>
                  <a:cubicBezTo>
                    <a:pt x="5528" y="2290"/>
                    <a:pt x="4645" y="21"/>
                    <a:pt x="2799" y="1"/>
                  </a:cubicBezTo>
                  <a:cubicBezTo>
                    <a:pt x="2782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58"/>
            <p:cNvSpPr/>
            <p:nvPr/>
          </p:nvSpPr>
          <p:spPr>
            <a:xfrm>
              <a:off x="2999575" y="239125"/>
              <a:ext cx="137875" cy="103900"/>
            </a:xfrm>
            <a:custGeom>
              <a:avLst/>
              <a:gdLst/>
              <a:ahLst/>
              <a:cxnLst/>
              <a:rect l="l" t="t" r="r" b="b"/>
              <a:pathLst>
                <a:path w="5515" h="4156" extrusionOk="0">
                  <a:moveTo>
                    <a:pt x="2756" y="0"/>
                  </a:moveTo>
                  <a:cubicBezTo>
                    <a:pt x="2747" y="0"/>
                    <a:pt x="2739" y="0"/>
                    <a:pt x="2731" y="0"/>
                  </a:cubicBezTo>
                  <a:cubicBezTo>
                    <a:pt x="884" y="20"/>
                    <a:pt x="1" y="2248"/>
                    <a:pt x="1306" y="3533"/>
                  </a:cubicBezTo>
                  <a:cubicBezTo>
                    <a:pt x="1702" y="3949"/>
                    <a:pt x="2231" y="4155"/>
                    <a:pt x="2759" y="4155"/>
                  </a:cubicBezTo>
                  <a:cubicBezTo>
                    <a:pt x="3300" y="4155"/>
                    <a:pt x="3840" y="3939"/>
                    <a:pt x="4236" y="3513"/>
                  </a:cubicBezTo>
                  <a:cubicBezTo>
                    <a:pt x="5515" y="2194"/>
                    <a:pt x="4586" y="0"/>
                    <a:pt x="275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58"/>
            <p:cNvSpPr/>
            <p:nvPr/>
          </p:nvSpPr>
          <p:spPr>
            <a:xfrm>
              <a:off x="26342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5" y="633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3"/>
                  </a:cubicBezTo>
                  <a:cubicBezTo>
                    <a:pt x="3824" y="211"/>
                    <a:pt x="3292" y="1"/>
                    <a:pt x="276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58"/>
            <p:cNvSpPr/>
            <p:nvPr/>
          </p:nvSpPr>
          <p:spPr>
            <a:xfrm>
              <a:off x="2999575" y="603275"/>
              <a:ext cx="137575" cy="104200"/>
            </a:xfrm>
            <a:custGeom>
              <a:avLst/>
              <a:gdLst/>
              <a:ahLst/>
              <a:cxnLst/>
              <a:rect l="l" t="t" r="r" b="b"/>
              <a:pathLst>
                <a:path w="5503" h="4168" extrusionOk="0">
                  <a:moveTo>
                    <a:pt x="2736" y="1"/>
                  </a:moveTo>
                  <a:cubicBezTo>
                    <a:pt x="2265" y="1"/>
                    <a:pt x="1797" y="174"/>
                    <a:pt x="1406" y="528"/>
                  </a:cubicBezTo>
                  <a:cubicBezTo>
                    <a:pt x="1" y="1732"/>
                    <a:pt x="764" y="4041"/>
                    <a:pt x="2610" y="4161"/>
                  </a:cubicBezTo>
                  <a:cubicBezTo>
                    <a:pt x="2668" y="4166"/>
                    <a:pt x="2724" y="4168"/>
                    <a:pt x="2780" y="4168"/>
                  </a:cubicBezTo>
                  <a:cubicBezTo>
                    <a:pt x="4522" y="4168"/>
                    <a:pt x="5503" y="2091"/>
                    <a:pt x="4316" y="749"/>
                  </a:cubicBezTo>
                  <a:cubicBezTo>
                    <a:pt x="3877" y="254"/>
                    <a:pt x="3305" y="1"/>
                    <a:pt x="27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58"/>
            <p:cNvSpPr/>
            <p:nvPr/>
          </p:nvSpPr>
          <p:spPr>
            <a:xfrm>
              <a:off x="3364950" y="239050"/>
              <a:ext cx="137975" cy="104075"/>
            </a:xfrm>
            <a:custGeom>
              <a:avLst/>
              <a:gdLst/>
              <a:ahLst/>
              <a:cxnLst/>
              <a:rect l="l" t="t" r="r" b="b"/>
              <a:pathLst>
                <a:path w="5519" h="4163" extrusionOk="0">
                  <a:moveTo>
                    <a:pt x="2731" y="1"/>
                  </a:moveTo>
                  <a:cubicBezTo>
                    <a:pt x="966" y="1"/>
                    <a:pt x="1" y="2135"/>
                    <a:pt x="1223" y="3476"/>
                  </a:cubicBezTo>
                  <a:cubicBezTo>
                    <a:pt x="1625" y="3930"/>
                    <a:pt x="2188" y="4162"/>
                    <a:pt x="2752" y="4162"/>
                  </a:cubicBezTo>
                  <a:cubicBezTo>
                    <a:pt x="3258" y="4162"/>
                    <a:pt x="3764" y="3976"/>
                    <a:pt x="4153" y="3596"/>
                  </a:cubicBezTo>
                  <a:cubicBezTo>
                    <a:pt x="5518" y="2331"/>
                    <a:pt x="4675" y="63"/>
                    <a:pt x="2828" y="3"/>
                  </a:cubicBezTo>
                  <a:cubicBezTo>
                    <a:pt x="2796" y="2"/>
                    <a:pt x="2763" y="1"/>
                    <a:pt x="273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58"/>
            <p:cNvSpPr/>
            <p:nvPr/>
          </p:nvSpPr>
          <p:spPr>
            <a:xfrm>
              <a:off x="29995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6" y="633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3"/>
                  </a:cubicBezTo>
                  <a:cubicBezTo>
                    <a:pt x="3825" y="211"/>
                    <a:pt x="3293" y="1"/>
                    <a:pt x="276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58"/>
            <p:cNvSpPr/>
            <p:nvPr/>
          </p:nvSpPr>
          <p:spPr>
            <a:xfrm>
              <a:off x="336467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0" y="1"/>
                  </a:moveTo>
                  <a:cubicBezTo>
                    <a:pt x="2202" y="1"/>
                    <a:pt x="1654" y="222"/>
                    <a:pt x="1254" y="664"/>
                  </a:cubicBezTo>
                  <a:cubicBezTo>
                    <a:pt x="1" y="1977"/>
                    <a:pt x="936" y="4157"/>
                    <a:pt x="2750" y="4157"/>
                  </a:cubicBezTo>
                  <a:cubicBezTo>
                    <a:pt x="2766" y="4157"/>
                    <a:pt x="2783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58"/>
            <p:cNvSpPr/>
            <p:nvPr/>
          </p:nvSpPr>
          <p:spPr>
            <a:xfrm>
              <a:off x="3729350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10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58"/>
            <p:cNvSpPr/>
            <p:nvPr/>
          </p:nvSpPr>
          <p:spPr>
            <a:xfrm>
              <a:off x="3364450" y="96867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5"/>
                    <a:pt x="1243" y="3475"/>
                  </a:cubicBezTo>
                  <a:cubicBezTo>
                    <a:pt x="1644" y="3940"/>
                    <a:pt x="2207" y="4177"/>
                    <a:pt x="2770" y="4177"/>
                  </a:cubicBezTo>
                  <a:cubicBezTo>
                    <a:pt x="3277" y="4177"/>
                    <a:pt x="3783" y="3985"/>
                    <a:pt x="4173" y="3595"/>
                  </a:cubicBezTo>
                  <a:cubicBezTo>
                    <a:pt x="5538" y="2351"/>
                    <a:pt x="4695" y="63"/>
                    <a:pt x="2848" y="3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58"/>
            <p:cNvSpPr/>
            <p:nvPr/>
          </p:nvSpPr>
          <p:spPr>
            <a:xfrm>
              <a:off x="3729200" y="603150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7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7"/>
                    <a:pt x="2763" y="4187"/>
                    <a:pt x="2780" y="4187"/>
                  </a:cubicBezTo>
                  <a:cubicBezTo>
                    <a:pt x="4594" y="4187"/>
                    <a:pt x="5529" y="2006"/>
                    <a:pt x="4276" y="674"/>
                  </a:cubicBezTo>
                  <a:cubicBezTo>
                    <a:pt x="3870" y="227"/>
                    <a:pt x="3320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58"/>
            <p:cNvSpPr/>
            <p:nvPr/>
          </p:nvSpPr>
          <p:spPr>
            <a:xfrm>
              <a:off x="3729850" y="96822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7" y="0"/>
                  </a:moveTo>
                  <a:cubicBezTo>
                    <a:pt x="2213" y="0"/>
                    <a:pt x="1670" y="221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5"/>
                  </a:cubicBezTo>
                  <a:cubicBezTo>
                    <a:pt x="4631" y="4135"/>
                    <a:pt x="5514" y="1887"/>
                    <a:pt x="4190" y="603"/>
                  </a:cubicBezTo>
                  <a:cubicBezTo>
                    <a:pt x="3798" y="201"/>
                    <a:pt x="3277" y="0"/>
                    <a:pt x="275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58"/>
            <p:cNvSpPr/>
            <p:nvPr/>
          </p:nvSpPr>
          <p:spPr>
            <a:xfrm>
              <a:off x="2269525" y="60387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95" y="83"/>
                    <a:pt x="2849" y="2"/>
                  </a:cubicBezTo>
                  <a:cubicBezTo>
                    <a:pt x="2816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58"/>
            <p:cNvSpPr/>
            <p:nvPr/>
          </p:nvSpPr>
          <p:spPr>
            <a:xfrm>
              <a:off x="2675425" y="300325"/>
              <a:ext cx="79300" cy="42550"/>
            </a:xfrm>
            <a:custGeom>
              <a:avLst/>
              <a:gdLst/>
              <a:ahLst/>
              <a:cxnLst/>
              <a:rect l="l" t="t" r="r" b="b"/>
              <a:pathLst>
                <a:path w="3172" h="1702" extrusionOk="0">
                  <a:moveTo>
                    <a:pt x="3172" y="1"/>
                  </a:moveTo>
                  <a:cubicBezTo>
                    <a:pt x="2108" y="442"/>
                    <a:pt x="1064" y="884"/>
                    <a:pt x="1" y="1346"/>
                  </a:cubicBezTo>
                  <a:cubicBezTo>
                    <a:pt x="344" y="1586"/>
                    <a:pt x="739" y="1702"/>
                    <a:pt x="1132" y="1702"/>
                  </a:cubicBezTo>
                  <a:cubicBezTo>
                    <a:pt x="1658" y="1702"/>
                    <a:pt x="2179" y="1495"/>
                    <a:pt x="2570" y="1105"/>
                  </a:cubicBezTo>
                  <a:cubicBezTo>
                    <a:pt x="2871" y="804"/>
                    <a:pt x="3092" y="422"/>
                    <a:pt x="317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58"/>
            <p:cNvSpPr/>
            <p:nvPr/>
          </p:nvSpPr>
          <p:spPr>
            <a:xfrm>
              <a:off x="1252825" y="1724425"/>
              <a:ext cx="48200" cy="79325"/>
            </a:xfrm>
            <a:custGeom>
              <a:avLst/>
              <a:gdLst/>
              <a:ahLst/>
              <a:cxnLst/>
              <a:rect l="l" t="t" r="r" b="b"/>
              <a:pathLst>
                <a:path w="1928" h="3173" extrusionOk="0">
                  <a:moveTo>
                    <a:pt x="1366" y="1"/>
                  </a:moveTo>
                  <a:cubicBezTo>
                    <a:pt x="884" y="1045"/>
                    <a:pt x="442" y="2108"/>
                    <a:pt x="1" y="3172"/>
                  </a:cubicBezTo>
                  <a:cubicBezTo>
                    <a:pt x="402" y="3092"/>
                    <a:pt x="784" y="2891"/>
                    <a:pt x="1085" y="2590"/>
                  </a:cubicBezTo>
                  <a:cubicBezTo>
                    <a:pt x="1807" y="1908"/>
                    <a:pt x="1928" y="804"/>
                    <a:pt x="13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58"/>
            <p:cNvSpPr/>
            <p:nvPr/>
          </p:nvSpPr>
          <p:spPr>
            <a:xfrm>
              <a:off x="1539150" y="133552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9" y="1"/>
                  </a:moveTo>
                  <a:cubicBezTo>
                    <a:pt x="955" y="1"/>
                    <a:pt x="0" y="2181"/>
                    <a:pt x="1253" y="3514"/>
                  </a:cubicBezTo>
                  <a:cubicBezTo>
                    <a:pt x="1654" y="3956"/>
                    <a:pt x="2202" y="4176"/>
                    <a:pt x="2749" y="4176"/>
                  </a:cubicBezTo>
                  <a:cubicBezTo>
                    <a:pt x="3271" y="4176"/>
                    <a:pt x="3792" y="3976"/>
                    <a:pt x="4184" y="3574"/>
                  </a:cubicBezTo>
                  <a:cubicBezTo>
                    <a:pt x="5529" y="2289"/>
                    <a:pt x="4646" y="41"/>
                    <a:pt x="2819" y="1"/>
                  </a:cubicBezTo>
                  <a:cubicBezTo>
                    <a:pt x="2802" y="1"/>
                    <a:pt x="2786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58"/>
            <p:cNvSpPr/>
            <p:nvPr/>
          </p:nvSpPr>
          <p:spPr>
            <a:xfrm>
              <a:off x="117405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55" y="1"/>
                  </a:moveTo>
                  <a:cubicBezTo>
                    <a:pt x="2747" y="1"/>
                    <a:pt x="2739" y="1"/>
                    <a:pt x="2730" y="1"/>
                  </a:cubicBezTo>
                  <a:cubicBezTo>
                    <a:pt x="904" y="21"/>
                    <a:pt x="1" y="2269"/>
                    <a:pt x="1305" y="3553"/>
                  </a:cubicBezTo>
                  <a:cubicBezTo>
                    <a:pt x="1700" y="3967"/>
                    <a:pt x="2225" y="4173"/>
                    <a:pt x="2750" y="4173"/>
                  </a:cubicBezTo>
                  <a:cubicBezTo>
                    <a:pt x="3294" y="4173"/>
                    <a:pt x="3837" y="3952"/>
                    <a:pt x="4236" y="3513"/>
                  </a:cubicBezTo>
                  <a:cubicBezTo>
                    <a:pt x="5535" y="2214"/>
                    <a:pt x="4586" y="1"/>
                    <a:pt x="275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58"/>
            <p:cNvSpPr/>
            <p:nvPr/>
          </p:nvSpPr>
          <p:spPr>
            <a:xfrm>
              <a:off x="1550400" y="1700625"/>
              <a:ext cx="114925" cy="103350"/>
            </a:xfrm>
            <a:custGeom>
              <a:avLst/>
              <a:gdLst/>
              <a:ahLst/>
              <a:cxnLst/>
              <a:rect l="l" t="t" r="r" b="b"/>
              <a:pathLst>
                <a:path w="4597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6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58"/>
            <p:cNvSpPr/>
            <p:nvPr/>
          </p:nvSpPr>
          <p:spPr>
            <a:xfrm>
              <a:off x="1903950" y="1335525"/>
              <a:ext cx="138725" cy="104350"/>
            </a:xfrm>
            <a:custGeom>
              <a:avLst/>
              <a:gdLst/>
              <a:ahLst/>
              <a:cxnLst/>
              <a:rect l="l" t="t" r="r" b="b"/>
              <a:pathLst>
                <a:path w="554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4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58"/>
            <p:cNvSpPr/>
            <p:nvPr/>
          </p:nvSpPr>
          <p:spPr>
            <a:xfrm>
              <a:off x="1174050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58"/>
            <p:cNvSpPr/>
            <p:nvPr/>
          </p:nvSpPr>
          <p:spPr>
            <a:xfrm>
              <a:off x="153885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44" y="4099"/>
                    <a:pt x="2690" y="4180"/>
                  </a:cubicBezTo>
                  <a:cubicBezTo>
                    <a:pt x="2715" y="4180"/>
                    <a:pt x="2740" y="4181"/>
                    <a:pt x="2765" y="4181"/>
                  </a:cubicBezTo>
                  <a:cubicBezTo>
                    <a:pt x="4564" y="4181"/>
                    <a:pt x="5524" y="2033"/>
                    <a:pt x="4296" y="687"/>
                  </a:cubicBezTo>
                  <a:cubicBezTo>
                    <a:pt x="3894" y="232"/>
                    <a:pt x="3330" y="0"/>
                    <a:pt x="27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58"/>
            <p:cNvSpPr/>
            <p:nvPr/>
          </p:nvSpPr>
          <p:spPr>
            <a:xfrm>
              <a:off x="1903800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8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58"/>
            <p:cNvSpPr/>
            <p:nvPr/>
          </p:nvSpPr>
          <p:spPr>
            <a:xfrm>
              <a:off x="1174050" y="2795025"/>
              <a:ext cx="138525" cy="104125"/>
            </a:xfrm>
            <a:custGeom>
              <a:avLst/>
              <a:gdLst/>
              <a:ahLst/>
              <a:cxnLst/>
              <a:rect l="l" t="t" r="r" b="b"/>
              <a:pathLst>
                <a:path w="5541" h="4165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2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58"/>
            <p:cNvSpPr/>
            <p:nvPr/>
          </p:nvSpPr>
          <p:spPr>
            <a:xfrm>
              <a:off x="153915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3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2" y="4176"/>
                    <a:pt x="2799" y="4176"/>
                  </a:cubicBezTo>
                  <a:cubicBezTo>
                    <a:pt x="4646" y="4136"/>
                    <a:pt x="552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58"/>
            <p:cNvSpPr/>
            <p:nvPr/>
          </p:nvSpPr>
          <p:spPr>
            <a:xfrm>
              <a:off x="1903675" y="2065150"/>
              <a:ext cx="138875" cy="104400"/>
            </a:xfrm>
            <a:custGeom>
              <a:avLst/>
              <a:gdLst/>
              <a:ahLst/>
              <a:cxnLst/>
              <a:rect l="l" t="t" r="r" b="b"/>
              <a:pathLst>
                <a:path w="5555" h="4176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58" y="4176"/>
                    <a:pt x="2767" y="4176"/>
                    <a:pt x="2775" y="4176"/>
                  </a:cubicBezTo>
                  <a:cubicBezTo>
                    <a:pt x="4605" y="4176"/>
                    <a:pt x="5554" y="1982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58"/>
            <p:cNvSpPr/>
            <p:nvPr/>
          </p:nvSpPr>
          <p:spPr>
            <a:xfrm>
              <a:off x="1539425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6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58"/>
            <p:cNvSpPr/>
            <p:nvPr/>
          </p:nvSpPr>
          <p:spPr>
            <a:xfrm>
              <a:off x="1903675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48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58"/>
            <p:cNvSpPr/>
            <p:nvPr/>
          </p:nvSpPr>
          <p:spPr>
            <a:xfrm>
              <a:off x="1903950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58"/>
            <p:cNvSpPr/>
            <p:nvPr/>
          </p:nvSpPr>
          <p:spPr>
            <a:xfrm>
              <a:off x="2999075" y="1700850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58"/>
            <p:cNvSpPr/>
            <p:nvPr/>
          </p:nvSpPr>
          <p:spPr>
            <a:xfrm>
              <a:off x="3375425" y="1335525"/>
              <a:ext cx="110625" cy="103700"/>
            </a:xfrm>
            <a:custGeom>
              <a:avLst/>
              <a:gdLst/>
              <a:ahLst/>
              <a:cxnLst/>
              <a:rect l="l" t="t" r="r" b="b"/>
              <a:pathLst>
                <a:path w="4425" h="4148" extrusionOk="0">
                  <a:moveTo>
                    <a:pt x="2315" y="0"/>
                  </a:moveTo>
                  <a:cubicBezTo>
                    <a:pt x="1822" y="0"/>
                    <a:pt x="1320" y="180"/>
                    <a:pt x="904" y="583"/>
                  </a:cubicBezTo>
                  <a:cubicBezTo>
                    <a:pt x="41" y="1346"/>
                    <a:pt x="1" y="2691"/>
                    <a:pt x="824" y="3494"/>
                  </a:cubicBezTo>
                  <a:cubicBezTo>
                    <a:pt x="1248" y="3945"/>
                    <a:pt x="1784" y="4148"/>
                    <a:pt x="2310" y="4148"/>
                  </a:cubicBezTo>
                  <a:cubicBezTo>
                    <a:pt x="3351" y="4148"/>
                    <a:pt x="4357" y="3355"/>
                    <a:pt x="4397" y="2129"/>
                  </a:cubicBezTo>
                  <a:cubicBezTo>
                    <a:pt x="4424" y="861"/>
                    <a:pt x="3393" y="0"/>
                    <a:pt x="231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58"/>
            <p:cNvSpPr/>
            <p:nvPr/>
          </p:nvSpPr>
          <p:spPr>
            <a:xfrm>
              <a:off x="2268975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58"/>
            <p:cNvSpPr/>
            <p:nvPr/>
          </p:nvSpPr>
          <p:spPr>
            <a:xfrm>
              <a:off x="2634275" y="24299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68" y="0"/>
                  </a:moveTo>
                  <a:cubicBezTo>
                    <a:pt x="2248" y="0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12" y="0"/>
                    <a:pt x="276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58"/>
            <p:cNvSpPr/>
            <p:nvPr/>
          </p:nvSpPr>
          <p:spPr>
            <a:xfrm>
              <a:off x="3016300" y="2065900"/>
              <a:ext cx="110275" cy="103350"/>
            </a:xfrm>
            <a:custGeom>
              <a:avLst/>
              <a:gdLst/>
              <a:ahLst/>
              <a:cxnLst/>
              <a:rect l="l" t="t" r="r" b="b"/>
              <a:pathLst>
                <a:path w="4411" h="4134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24"/>
                    <a:pt x="1053" y="4134"/>
                    <a:pt x="2104" y="4134"/>
                  </a:cubicBezTo>
                  <a:cubicBezTo>
                    <a:pt x="2620" y="4134"/>
                    <a:pt x="3145" y="3939"/>
                    <a:pt x="3567" y="3503"/>
                  </a:cubicBezTo>
                  <a:cubicBezTo>
                    <a:pt x="4410" y="2700"/>
                    <a:pt x="4390" y="135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58"/>
            <p:cNvSpPr/>
            <p:nvPr/>
          </p:nvSpPr>
          <p:spPr>
            <a:xfrm>
              <a:off x="337592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4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4" y="3462"/>
                  </a:cubicBezTo>
                  <a:cubicBezTo>
                    <a:pt x="1186" y="3907"/>
                    <a:pt x="1745" y="4134"/>
                    <a:pt x="2307" y="4134"/>
                  </a:cubicBezTo>
                  <a:cubicBezTo>
                    <a:pt x="2810" y="4134"/>
                    <a:pt x="3316" y="3952"/>
                    <a:pt x="3714" y="3582"/>
                  </a:cubicBezTo>
                  <a:cubicBezTo>
                    <a:pt x="4537" y="2819"/>
                    <a:pt x="4597" y="1495"/>
                    <a:pt x="3835" y="672"/>
                  </a:cubicBezTo>
                  <a:cubicBezTo>
                    <a:pt x="3421" y="227"/>
                    <a:pt x="2863" y="0"/>
                    <a:pt x="230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58"/>
            <p:cNvSpPr/>
            <p:nvPr/>
          </p:nvSpPr>
          <p:spPr>
            <a:xfrm>
              <a:off x="3729475" y="1335525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5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58"/>
            <p:cNvSpPr/>
            <p:nvPr/>
          </p:nvSpPr>
          <p:spPr>
            <a:xfrm>
              <a:off x="263427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0" y="191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58"/>
            <p:cNvSpPr/>
            <p:nvPr/>
          </p:nvSpPr>
          <p:spPr>
            <a:xfrm>
              <a:off x="299957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2" y="178"/>
                    <a:pt x="1406" y="537"/>
                  </a:cubicBezTo>
                  <a:cubicBezTo>
                    <a:pt x="1" y="1741"/>
                    <a:pt x="764" y="4029"/>
                    <a:pt x="2610" y="4170"/>
                  </a:cubicBezTo>
                  <a:cubicBezTo>
                    <a:pt x="2668" y="4174"/>
                    <a:pt x="2724" y="4176"/>
                    <a:pt x="2780" y="4176"/>
                  </a:cubicBezTo>
                  <a:cubicBezTo>
                    <a:pt x="4522" y="4176"/>
                    <a:pt x="5503" y="2099"/>
                    <a:pt x="4316" y="737"/>
                  </a:cubicBezTo>
                  <a:cubicBezTo>
                    <a:pt x="3882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58"/>
            <p:cNvSpPr/>
            <p:nvPr/>
          </p:nvSpPr>
          <p:spPr>
            <a:xfrm>
              <a:off x="336440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6" y="0"/>
                  </a:moveTo>
                  <a:cubicBezTo>
                    <a:pt x="2260" y="0"/>
                    <a:pt x="1754" y="187"/>
                    <a:pt x="1365" y="567"/>
                  </a:cubicBezTo>
                  <a:cubicBezTo>
                    <a:pt x="0" y="1811"/>
                    <a:pt x="823" y="4099"/>
                    <a:pt x="2670" y="4180"/>
                  </a:cubicBezTo>
                  <a:cubicBezTo>
                    <a:pt x="2695" y="4180"/>
                    <a:pt x="2720" y="4181"/>
                    <a:pt x="2744" y="4181"/>
                  </a:cubicBezTo>
                  <a:cubicBezTo>
                    <a:pt x="4544" y="4181"/>
                    <a:pt x="5523" y="2033"/>
                    <a:pt x="4296" y="687"/>
                  </a:cubicBezTo>
                  <a:cubicBezTo>
                    <a:pt x="3894" y="232"/>
                    <a:pt x="3330" y="0"/>
                    <a:pt x="276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58"/>
            <p:cNvSpPr/>
            <p:nvPr/>
          </p:nvSpPr>
          <p:spPr>
            <a:xfrm>
              <a:off x="3729850" y="1699900"/>
              <a:ext cx="137875" cy="104350"/>
            </a:xfrm>
            <a:custGeom>
              <a:avLst/>
              <a:gdLst/>
              <a:ahLst/>
              <a:cxnLst/>
              <a:rect l="l" t="t" r="r" b="b"/>
              <a:pathLst>
                <a:path w="5515" h="4174" extrusionOk="0">
                  <a:moveTo>
                    <a:pt x="2747" y="1"/>
                  </a:moveTo>
                  <a:cubicBezTo>
                    <a:pt x="2206" y="1"/>
                    <a:pt x="1667" y="221"/>
                    <a:pt x="1279" y="661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1"/>
                    <a:pt x="274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58"/>
            <p:cNvSpPr/>
            <p:nvPr/>
          </p:nvSpPr>
          <p:spPr>
            <a:xfrm>
              <a:off x="2999575" y="2795025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58"/>
            <p:cNvSpPr/>
            <p:nvPr/>
          </p:nvSpPr>
          <p:spPr>
            <a:xfrm>
              <a:off x="336467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0" y="0"/>
                  </a:moveTo>
                  <a:cubicBezTo>
                    <a:pt x="2202" y="0"/>
                    <a:pt x="1654" y="221"/>
                    <a:pt x="1254" y="663"/>
                  </a:cubicBezTo>
                  <a:cubicBezTo>
                    <a:pt x="0" y="1976"/>
                    <a:pt x="936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58"/>
            <p:cNvSpPr/>
            <p:nvPr/>
          </p:nvSpPr>
          <p:spPr>
            <a:xfrm>
              <a:off x="372920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58"/>
            <p:cNvSpPr/>
            <p:nvPr/>
          </p:nvSpPr>
          <p:spPr>
            <a:xfrm>
              <a:off x="3364450" y="279572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58"/>
            <p:cNvSpPr/>
            <p:nvPr/>
          </p:nvSpPr>
          <p:spPr>
            <a:xfrm>
              <a:off x="372920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88" y="0"/>
                  </a:moveTo>
                  <a:cubicBezTo>
                    <a:pt x="2268" y="0"/>
                    <a:pt x="1747" y="201"/>
                    <a:pt x="1345" y="603"/>
                  </a:cubicBezTo>
                  <a:cubicBezTo>
                    <a:pt x="0" y="1867"/>
                    <a:pt x="864" y="411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96"/>
                    <a:pt x="4276" y="663"/>
                  </a:cubicBezTo>
                  <a:cubicBezTo>
                    <a:pt x="3875" y="221"/>
                    <a:pt x="3332" y="0"/>
                    <a:pt x="27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58"/>
            <p:cNvSpPr/>
            <p:nvPr/>
          </p:nvSpPr>
          <p:spPr>
            <a:xfrm>
              <a:off x="3729975" y="27952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0"/>
                  </a:moveTo>
                  <a:cubicBezTo>
                    <a:pt x="2201" y="0"/>
                    <a:pt x="1662" y="216"/>
                    <a:pt x="1274" y="645"/>
                  </a:cubicBezTo>
                  <a:cubicBezTo>
                    <a:pt x="1" y="1958"/>
                    <a:pt x="916" y="4159"/>
                    <a:pt x="2730" y="4159"/>
                  </a:cubicBezTo>
                  <a:cubicBezTo>
                    <a:pt x="2747" y="4159"/>
                    <a:pt x="2763" y="4158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0"/>
                    <a:pt x="274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58"/>
            <p:cNvSpPr/>
            <p:nvPr/>
          </p:nvSpPr>
          <p:spPr>
            <a:xfrm>
              <a:off x="227900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4" y="528"/>
                  </a:cubicBezTo>
                  <a:cubicBezTo>
                    <a:pt x="12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58"/>
            <p:cNvSpPr/>
            <p:nvPr/>
          </p:nvSpPr>
          <p:spPr>
            <a:xfrm>
              <a:off x="2280525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5" y="1"/>
                  </a:moveTo>
                  <a:cubicBezTo>
                    <a:pt x="1802" y="1"/>
                    <a:pt x="1299" y="178"/>
                    <a:pt x="883" y="575"/>
                  </a:cubicBezTo>
                  <a:cubicBezTo>
                    <a:pt x="20" y="1358"/>
                    <a:pt x="0" y="2703"/>
                    <a:pt x="823" y="3506"/>
                  </a:cubicBezTo>
                  <a:cubicBezTo>
                    <a:pt x="1248" y="3944"/>
                    <a:pt x="1778" y="4141"/>
                    <a:pt x="2299" y="4141"/>
                  </a:cubicBezTo>
                  <a:cubicBezTo>
                    <a:pt x="3351" y="4141"/>
                    <a:pt x="4362" y="3337"/>
                    <a:pt x="4376" y="2101"/>
                  </a:cubicBezTo>
                  <a:cubicBezTo>
                    <a:pt x="4403" y="848"/>
                    <a:pt x="3373" y="1"/>
                    <a:pt x="22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58"/>
            <p:cNvSpPr/>
            <p:nvPr/>
          </p:nvSpPr>
          <p:spPr>
            <a:xfrm>
              <a:off x="2651500" y="1335700"/>
              <a:ext cx="109750" cy="103600"/>
            </a:xfrm>
            <a:custGeom>
              <a:avLst/>
              <a:gdLst/>
              <a:ahLst/>
              <a:cxnLst/>
              <a:rect l="l" t="t" r="r" b="b"/>
              <a:pathLst>
                <a:path w="4390" h="4144" extrusionOk="0">
                  <a:moveTo>
                    <a:pt x="2100" y="1"/>
                  </a:moveTo>
                  <a:cubicBezTo>
                    <a:pt x="1045" y="1"/>
                    <a:pt x="28" y="817"/>
                    <a:pt x="14" y="2062"/>
                  </a:cubicBezTo>
                  <a:cubicBezTo>
                    <a:pt x="1" y="3316"/>
                    <a:pt x="1024" y="4144"/>
                    <a:pt x="2091" y="4144"/>
                  </a:cubicBezTo>
                  <a:cubicBezTo>
                    <a:pt x="2594" y="4144"/>
                    <a:pt x="3108" y="3959"/>
                    <a:pt x="3527" y="3547"/>
                  </a:cubicBezTo>
                  <a:cubicBezTo>
                    <a:pt x="4390" y="2764"/>
                    <a:pt x="4390" y="1419"/>
                    <a:pt x="3547" y="616"/>
                  </a:cubicBezTo>
                  <a:cubicBezTo>
                    <a:pt x="3128" y="191"/>
                    <a:pt x="2609" y="1"/>
                    <a:pt x="210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58"/>
            <p:cNvSpPr/>
            <p:nvPr/>
          </p:nvSpPr>
          <p:spPr>
            <a:xfrm>
              <a:off x="2280525" y="2065500"/>
              <a:ext cx="109750" cy="103725"/>
            </a:xfrm>
            <a:custGeom>
              <a:avLst/>
              <a:gdLst/>
              <a:ahLst/>
              <a:cxnLst/>
              <a:rect l="l" t="t" r="r" b="b"/>
              <a:pathLst>
                <a:path w="4390" h="4149" extrusionOk="0">
                  <a:moveTo>
                    <a:pt x="2288" y="1"/>
                  </a:moveTo>
                  <a:cubicBezTo>
                    <a:pt x="1790" y="1"/>
                    <a:pt x="1283" y="182"/>
                    <a:pt x="863" y="589"/>
                  </a:cubicBezTo>
                  <a:cubicBezTo>
                    <a:pt x="20" y="1372"/>
                    <a:pt x="0" y="2716"/>
                    <a:pt x="843" y="3519"/>
                  </a:cubicBezTo>
                  <a:cubicBezTo>
                    <a:pt x="1265" y="3954"/>
                    <a:pt x="1788" y="4149"/>
                    <a:pt x="2302" y="4149"/>
                  </a:cubicBezTo>
                  <a:cubicBezTo>
                    <a:pt x="3353" y="4149"/>
                    <a:pt x="4362" y="3334"/>
                    <a:pt x="4376" y="2094"/>
                  </a:cubicBezTo>
                  <a:cubicBezTo>
                    <a:pt x="4389" y="846"/>
                    <a:pt x="3363" y="1"/>
                    <a:pt x="228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58"/>
            <p:cNvSpPr/>
            <p:nvPr/>
          </p:nvSpPr>
          <p:spPr>
            <a:xfrm>
              <a:off x="2634825" y="1700800"/>
              <a:ext cx="137975" cy="104225"/>
            </a:xfrm>
            <a:custGeom>
              <a:avLst/>
              <a:gdLst/>
              <a:ahLst/>
              <a:cxnLst/>
              <a:rect l="l" t="t" r="r" b="b"/>
              <a:pathLst>
                <a:path w="5519" h="4169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3" y="3937"/>
                    <a:pt x="2182" y="4169"/>
                    <a:pt x="2742" y="4169"/>
                  </a:cubicBezTo>
                  <a:cubicBezTo>
                    <a:pt x="3252" y="4169"/>
                    <a:pt x="3762" y="3978"/>
                    <a:pt x="4154" y="3595"/>
                  </a:cubicBezTo>
                  <a:cubicBezTo>
                    <a:pt x="5519" y="2331"/>
                    <a:pt x="4675" y="6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58"/>
            <p:cNvSpPr/>
            <p:nvPr/>
          </p:nvSpPr>
          <p:spPr>
            <a:xfrm>
              <a:off x="299907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3" y="4180"/>
                    <a:pt x="3845" y="3964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58"/>
            <p:cNvSpPr/>
            <p:nvPr/>
          </p:nvSpPr>
          <p:spPr>
            <a:xfrm>
              <a:off x="2268975" y="2429975"/>
              <a:ext cx="138450" cy="104425"/>
            </a:xfrm>
            <a:custGeom>
              <a:avLst/>
              <a:gdLst/>
              <a:ahLst/>
              <a:cxnLst/>
              <a:rect l="l" t="t" r="r" b="b"/>
              <a:pathLst>
                <a:path w="5538" h="4177" extrusionOk="0">
                  <a:moveTo>
                    <a:pt x="2776" y="1"/>
                  </a:moveTo>
                  <a:cubicBezTo>
                    <a:pt x="2272" y="1"/>
                    <a:pt x="1764" y="192"/>
                    <a:pt x="1365" y="582"/>
                  </a:cubicBezTo>
                  <a:cubicBezTo>
                    <a:pt x="0" y="1826"/>
                    <a:pt x="84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38" y="2023"/>
                    <a:pt x="4296" y="702"/>
                  </a:cubicBezTo>
                  <a:cubicBezTo>
                    <a:pt x="3894" y="237"/>
                    <a:pt x="3337" y="1"/>
                    <a:pt x="27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58"/>
            <p:cNvSpPr/>
            <p:nvPr/>
          </p:nvSpPr>
          <p:spPr>
            <a:xfrm>
              <a:off x="265150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9" y="0"/>
                    <a:pt x="28" y="804"/>
                    <a:pt x="14" y="2040"/>
                  </a:cubicBezTo>
                  <a:cubicBezTo>
                    <a:pt x="1" y="3299"/>
                    <a:pt x="1022" y="4138"/>
                    <a:pt x="2093" y="4138"/>
                  </a:cubicBezTo>
                  <a:cubicBezTo>
                    <a:pt x="2594" y="4138"/>
                    <a:pt x="3105" y="3954"/>
                    <a:pt x="3527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58"/>
            <p:cNvSpPr/>
            <p:nvPr/>
          </p:nvSpPr>
          <p:spPr>
            <a:xfrm>
              <a:off x="4097025" y="968425"/>
              <a:ext cx="138875" cy="104200"/>
            </a:xfrm>
            <a:custGeom>
              <a:avLst/>
              <a:gdLst/>
              <a:ahLst/>
              <a:cxnLst/>
              <a:rect l="l" t="t" r="r" b="b"/>
              <a:pathLst>
                <a:path w="5555" h="4168" extrusionOk="0">
                  <a:moveTo>
                    <a:pt x="2780" y="0"/>
                  </a:moveTo>
                  <a:cubicBezTo>
                    <a:pt x="2252" y="0"/>
                    <a:pt x="1724" y="206"/>
                    <a:pt x="1325" y="615"/>
                  </a:cubicBezTo>
                  <a:cubicBezTo>
                    <a:pt x="0" y="1919"/>
                    <a:pt x="923" y="4167"/>
                    <a:pt x="2770" y="4167"/>
                  </a:cubicBezTo>
                  <a:cubicBezTo>
                    <a:pt x="2778" y="4168"/>
                    <a:pt x="2786" y="4168"/>
                    <a:pt x="2795" y="4168"/>
                  </a:cubicBezTo>
                  <a:cubicBezTo>
                    <a:pt x="4625" y="4168"/>
                    <a:pt x="5554" y="1934"/>
                    <a:pt x="4255" y="635"/>
                  </a:cubicBezTo>
                  <a:cubicBezTo>
                    <a:pt x="3851" y="211"/>
                    <a:pt x="3316" y="0"/>
                    <a:pt x="278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58"/>
            <p:cNvSpPr/>
            <p:nvPr/>
          </p:nvSpPr>
          <p:spPr>
            <a:xfrm>
              <a:off x="4462600" y="603900"/>
              <a:ext cx="138250" cy="104375"/>
            </a:xfrm>
            <a:custGeom>
              <a:avLst/>
              <a:gdLst/>
              <a:ahLst/>
              <a:cxnLst/>
              <a:rect l="l" t="t" r="r" b="b"/>
              <a:pathLst>
                <a:path w="5530" h="4175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1" y="4174"/>
                    <a:pt x="2752" y="4174"/>
                  </a:cubicBezTo>
                  <a:cubicBezTo>
                    <a:pt x="3275" y="4174"/>
                    <a:pt x="3800" y="3968"/>
                    <a:pt x="4204" y="3554"/>
                  </a:cubicBezTo>
                  <a:cubicBezTo>
                    <a:pt x="5529" y="2290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58"/>
            <p:cNvSpPr/>
            <p:nvPr/>
          </p:nvSpPr>
          <p:spPr>
            <a:xfrm>
              <a:off x="4845200" y="300325"/>
              <a:ext cx="79300" cy="42625"/>
            </a:xfrm>
            <a:custGeom>
              <a:avLst/>
              <a:gdLst/>
              <a:ahLst/>
              <a:cxnLst/>
              <a:rect l="l" t="t" r="r" b="b"/>
              <a:pathLst>
                <a:path w="3172" h="1705" extrusionOk="0">
                  <a:moveTo>
                    <a:pt x="0" y="1"/>
                  </a:moveTo>
                  <a:lnTo>
                    <a:pt x="0" y="1"/>
                  </a:lnTo>
                  <a:cubicBezTo>
                    <a:pt x="80" y="422"/>
                    <a:pt x="301" y="804"/>
                    <a:pt x="602" y="1085"/>
                  </a:cubicBezTo>
                  <a:cubicBezTo>
                    <a:pt x="998" y="1492"/>
                    <a:pt x="1529" y="1704"/>
                    <a:pt x="2062" y="1704"/>
                  </a:cubicBezTo>
                  <a:cubicBezTo>
                    <a:pt x="2448" y="1704"/>
                    <a:pt x="2835" y="1593"/>
                    <a:pt x="3172" y="1366"/>
                  </a:cubicBezTo>
                  <a:cubicBezTo>
                    <a:pt x="2128" y="884"/>
                    <a:pt x="1064" y="442"/>
                    <a:pt x="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58"/>
            <p:cNvSpPr/>
            <p:nvPr/>
          </p:nvSpPr>
          <p:spPr>
            <a:xfrm>
              <a:off x="446232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1"/>
                  </a:moveTo>
                  <a:cubicBezTo>
                    <a:pt x="2228" y="1"/>
                    <a:pt x="1696" y="211"/>
                    <a:pt x="1305" y="633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3"/>
                  </a:cubicBezTo>
                  <a:cubicBezTo>
                    <a:pt x="3824" y="211"/>
                    <a:pt x="3292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58"/>
            <p:cNvSpPr/>
            <p:nvPr/>
          </p:nvSpPr>
          <p:spPr>
            <a:xfrm>
              <a:off x="4840175" y="602850"/>
              <a:ext cx="115450" cy="103525"/>
            </a:xfrm>
            <a:custGeom>
              <a:avLst/>
              <a:gdLst/>
              <a:ahLst/>
              <a:cxnLst/>
              <a:rect l="l" t="t" r="r" b="b"/>
              <a:pathLst>
                <a:path w="4618" h="4141" extrusionOk="0">
                  <a:moveTo>
                    <a:pt x="2244" y="1"/>
                  </a:moveTo>
                  <a:cubicBezTo>
                    <a:pt x="1770" y="1"/>
                    <a:pt x="1297" y="179"/>
                    <a:pt x="904" y="545"/>
                  </a:cubicBezTo>
                  <a:cubicBezTo>
                    <a:pt x="81" y="1308"/>
                    <a:pt x="0" y="2572"/>
                    <a:pt x="743" y="3415"/>
                  </a:cubicBezTo>
                  <a:cubicBezTo>
                    <a:pt x="1157" y="3897"/>
                    <a:pt x="1734" y="4141"/>
                    <a:pt x="2312" y="4141"/>
                  </a:cubicBezTo>
                  <a:cubicBezTo>
                    <a:pt x="2771" y="4141"/>
                    <a:pt x="3232" y="3987"/>
                    <a:pt x="3613" y="3676"/>
                  </a:cubicBezTo>
                  <a:cubicBezTo>
                    <a:pt x="4517" y="2954"/>
                    <a:pt x="4617" y="1609"/>
                    <a:pt x="3814" y="746"/>
                  </a:cubicBezTo>
                  <a:cubicBezTo>
                    <a:pt x="3377" y="255"/>
                    <a:pt x="2810" y="1"/>
                    <a:pt x="224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58"/>
            <p:cNvSpPr/>
            <p:nvPr/>
          </p:nvSpPr>
          <p:spPr>
            <a:xfrm>
              <a:off x="4827125" y="968475"/>
              <a:ext cx="139025" cy="104150"/>
            </a:xfrm>
            <a:custGeom>
              <a:avLst/>
              <a:gdLst/>
              <a:ahLst/>
              <a:cxnLst/>
              <a:rect l="l" t="t" r="r" b="b"/>
              <a:pathLst>
                <a:path w="5561" h="4166" extrusionOk="0">
                  <a:moveTo>
                    <a:pt x="2781" y="1"/>
                  </a:moveTo>
                  <a:cubicBezTo>
                    <a:pt x="2249" y="1"/>
                    <a:pt x="1717" y="211"/>
                    <a:pt x="1325" y="633"/>
                  </a:cubicBezTo>
                  <a:cubicBezTo>
                    <a:pt x="1" y="1917"/>
                    <a:pt x="924" y="4165"/>
                    <a:pt x="2791" y="4165"/>
                  </a:cubicBezTo>
                  <a:cubicBezTo>
                    <a:pt x="4637" y="4165"/>
                    <a:pt x="5561" y="1917"/>
                    <a:pt x="4236" y="633"/>
                  </a:cubicBezTo>
                  <a:cubicBezTo>
                    <a:pt x="3844" y="211"/>
                    <a:pt x="3312" y="1"/>
                    <a:pt x="27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58"/>
            <p:cNvSpPr/>
            <p:nvPr/>
          </p:nvSpPr>
          <p:spPr>
            <a:xfrm>
              <a:off x="519272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2" y="1"/>
                  </a:moveTo>
                  <a:cubicBezTo>
                    <a:pt x="2207" y="1"/>
                    <a:pt x="1664" y="222"/>
                    <a:pt x="1274" y="664"/>
                  </a:cubicBezTo>
                  <a:cubicBezTo>
                    <a:pt x="0" y="1977"/>
                    <a:pt x="935" y="4157"/>
                    <a:pt x="2749" y="4157"/>
                  </a:cubicBezTo>
                  <a:cubicBezTo>
                    <a:pt x="2766" y="4157"/>
                    <a:pt x="2782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58"/>
            <p:cNvSpPr/>
            <p:nvPr/>
          </p:nvSpPr>
          <p:spPr>
            <a:xfrm>
              <a:off x="5193000" y="9686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5"/>
                    <a:pt x="1222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6" y="4177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3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58"/>
            <p:cNvSpPr/>
            <p:nvPr/>
          </p:nvSpPr>
          <p:spPr>
            <a:xfrm>
              <a:off x="5557375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58"/>
            <p:cNvSpPr/>
            <p:nvPr/>
          </p:nvSpPr>
          <p:spPr>
            <a:xfrm>
              <a:off x="4097150" y="238600"/>
              <a:ext cx="138875" cy="104425"/>
            </a:xfrm>
            <a:custGeom>
              <a:avLst/>
              <a:gdLst/>
              <a:ahLst/>
              <a:cxnLst/>
              <a:rect l="l" t="t" r="r" b="b"/>
              <a:pathLst>
                <a:path w="5555" h="4177" extrusionOk="0">
                  <a:moveTo>
                    <a:pt x="2780" y="1"/>
                  </a:moveTo>
                  <a:cubicBezTo>
                    <a:pt x="950" y="1"/>
                    <a:pt x="1" y="2215"/>
                    <a:pt x="1300" y="3534"/>
                  </a:cubicBezTo>
                  <a:cubicBezTo>
                    <a:pt x="1696" y="3960"/>
                    <a:pt x="2236" y="4176"/>
                    <a:pt x="2777" y="4176"/>
                  </a:cubicBezTo>
                  <a:cubicBezTo>
                    <a:pt x="3305" y="4176"/>
                    <a:pt x="3834" y="3970"/>
                    <a:pt x="4230" y="3554"/>
                  </a:cubicBezTo>
                  <a:cubicBezTo>
                    <a:pt x="5555" y="2269"/>
                    <a:pt x="4652" y="21"/>
                    <a:pt x="2805" y="1"/>
                  </a:cubicBezTo>
                  <a:cubicBezTo>
                    <a:pt x="2797" y="1"/>
                    <a:pt x="2789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58"/>
            <p:cNvSpPr/>
            <p:nvPr/>
          </p:nvSpPr>
          <p:spPr>
            <a:xfrm>
              <a:off x="4097525" y="603300"/>
              <a:ext cx="137950" cy="104575"/>
            </a:xfrm>
            <a:custGeom>
              <a:avLst/>
              <a:gdLst/>
              <a:ahLst/>
              <a:cxnLst/>
              <a:rect l="l" t="t" r="r" b="b"/>
              <a:pathLst>
                <a:path w="5518" h="4183" extrusionOk="0">
                  <a:moveTo>
                    <a:pt x="2766" y="1"/>
                  </a:moveTo>
                  <a:cubicBezTo>
                    <a:pt x="2260" y="1"/>
                    <a:pt x="1754" y="188"/>
                    <a:pt x="1365" y="567"/>
                  </a:cubicBezTo>
                  <a:cubicBezTo>
                    <a:pt x="0" y="1812"/>
                    <a:pt x="823" y="4100"/>
                    <a:pt x="2690" y="4180"/>
                  </a:cubicBezTo>
                  <a:cubicBezTo>
                    <a:pt x="2723" y="4182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8"/>
                  </a:cubicBezTo>
                  <a:cubicBezTo>
                    <a:pt x="3894" y="233"/>
                    <a:pt x="3330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58"/>
            <p:cNvSpPr/>
            <p:nvPr/>
          </p:nvSpPr>
          <p:spPr>
            <a:xfrm>
              <a:off x="4462475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9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09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58"/>
            <p:cNvSpPr/>
            <p:nvPr/>
          </p:nvSpPr>
          <p:spPr>
            <a:xfrm>
              <a:off x="4827625" y="17008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58"/>
            <p:cNvSpPr/>
            <p:nvPr/>
          </p:nvSpPr>
          <p:spPr>
            <a:xfrm>
              <a:off x="5203475" y="1335525"/>
              <a:ext cx="110600" cy="103700"/>
            </a:xfrm>
            <a:custGeom>
              <a:avLst/>
              <a:gdLst/>
              <a:ahLst/>
              <a:cxnLst/>
              <a:rect l="l" t="t" r="r" b="b"/>
              <a:pathLst>
                <a:path w="4424" h="4148" extrusionOk="0">
                  <a:moveTo>
                    <a:pt x="2314" y="0"/>
                  </a:moveTo>
                  <a:cubicBezTo>
                    <a:pt x="1822" y="0"/>
                    <a:pt x="1319" y="180"/>
                    <a:pt x="904" y="583"/>
                  </a:cubicBezTo>
                  <a:cubicBezTo>
                    <a:pt x="41" y="1346"/>
                    <a:pt x="1" y="2691"/>
                    <a:pt x="823" y="3494"/>
                  </a:cubicBezTo>
                  <a:cubicBezTo>
                    <a:pt x="1255" y="3945"/>
                    <a:pt x="1795" y="4148"/>
                    <a:pt x="2323" y="4148"/>
                  </a:cubicBezTo>
                  <a:cubicBezTo>
                    <a:pt x="3369" y="4148"/>
                    <a:pt x="4370" y="3355"/>
                    <a:pt x="4396" y="2129"/>
                  </a:cubicBezTo>
                  <a:cubicBezTo>
                    <a:pt x="4424" y="861"/>
                    <a:pt x="3392" y="0"/>
                    <a:pt x="231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58"/>
            <p:cNvSpPr/>
            <p:nvPr/>
          </p:nvSpPr>
          <p:spPr>
            <a:xfrm>
              <a:off x="4097025" y="2795075"/>
              <a:ext cx="139000" cy="104600"/>
            </a:xfrm>
            <a:custGeom>
              <a:avLst/>
              <a:gdLst/>
              <a:ahLst/>
              <a:cxnLst/>
              <a:rect l="l" t="t" r="r" b="b"/>
              <a:pathLst>
                <a:path w="5560" h="4184" extrusionOk="0">
                  <a:moveTo>
                    <a:pt x="2781" y="1"/>
                  </a:moveTo>
                  <a:cubicBezTo>
                    <a:pt x="2252" y="1"/>
                    <a:pt x="1724" y="211"/>
                    <a:pt x="1325" y="630"/>
                  </a:cubicBezTo>
                  <a:cubicBezTo>
                    <a:pt x="0" y="1935"/>
                    <a:pt x="923" y="4163"/>
                    <a:pt x="2770" y="4183"/>
                  </a:cubicBezTo>
                  <a:cubicBezTo>
                    <a:pt x="4617" y="4183"/>
                    <a:pt x="5560" y="1955"/>
                    <a:pt x="4255" y="650"/>
                  </a:cubicBezTo>
                  <a:cubicBezTo>
                    <a:pt x="3852" y="216"/>
                    <a:pt x="3316" y="1"/>
                    <a:pt x="27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58"/>
            <p:cNvSpPr/>
            <p:nvPr/>
          </p:nvSpPr>
          <p:spPr>
            <a:xfrm>
              <a:off x="4462325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0" y="0"/>
                  </a:moveTo>
                  <a:cubicBezTo>
                    <a:pt x="2238" y="0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07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58"/>
            <p:cNvSpPr/>
            <p:nvPr/>
          </p:nvSpPr>
          <p:spPr>
            <a:xfrm>
              <a:off x="4844500" y="206590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24"/>
                    <a:pt x="1049" y="4134"/>
                    <a:pt x="2099" y="4134"/>
                  </a:cubicBezTo>
                  <a:cubicBezTo>
                    <a:pt x="2614" y="4134"/>
                    <a:pt x="3138" y="3939"/>
                    <a:pt x="3561" y="3503"/>
                  </a:cubicBezTo>
                  <a:cubicBezTo>
                    <a:pt x="4404" y="2700"/>
                    <a:pt x="4384" y="135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58"/>
            <p:cNvSpPr/>
            <p:nvPr/>
          </p:nvSpPr>
          <p:spPr>
            <a:xfrm>
              <a:off x="520397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7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58"/>
            <p:cNvSpPr/>
            <p:nvPr/>
          </p:nvSpPr>
          <p:spPr>
            <a:xfrm>
              <a:off x="5557525" y="1335525"/>
              <a:ext cx="138225" cy="104350"/>
            </a:xfrm>
            <a:custGeom>
              <a:avLst/>
              <a:gdLst/>
              <a:ahLst/>
              <a:cxnLst/>
              <a:rect l="l" t="t" r="r" b="b"/>
              <a:pathLst>
                <a:path w="552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58"/>
            <p:cNvSpPr/>
            <p:nvPr/>
          </p:nvSpPr>
          <p:spPr>
            <a:xfrm>
              <a:off x="446232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17"/>
                    <a:pt x="924" y="4165"/>
                    <a:pt x="2770" y="4165"/>
                  </a:cubicBezTo>
                  <a:cubicBezTo>
                    <a:pt x="4617" y="4165"/>
                    <a:pt x="5520" y="191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58"/>
            <p:cNvSpPr/>
            <p:nvPr/>
          </p:nvSpPr>
          <p:spPr>
            <a:xfrm>
              <a:off x="482762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58"/>
            <p:cNvSpPr/>
            <p:nvPr/>
          </p:nvSpPr>
          <p:spPr>
            <a:xfrm>
              <a:off x="5192425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24" y="4099"/>
                    <a:pt x="2670" y="4180"/>
                  </a:cubicBezTo>
                  <a:cubicBezTo>
                    <a:pt x="2695" y="4180"/>
                    <a:pt x="2720" y="4181"/>
                    <a:pt x="2745" y="4181"/>
                  </a:cubicBezTo>
                  <a:cubicBezTo>
                    <a:pt x="4544" y="4181"/>
                    <a:pt x="5524" y="2033"/>
                    <a:pt x="4296" y="687"/>
                  </a:cubicBezTo>
                  <a:cubicBezTo>
                    <a:pt x="3894" y="232"/>
                    <a:pt x="3331" y="0"/>
                    <a:pt x="27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58"/>
            <p:cNvSpPr/>
            <p:nvPr/>
          </p:nvSpPr>
          <p:spPr>
            <a:xfrm>
              <a:off x="5557375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9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58"/>
            <p:cNvSpPr/>
            <p:nvPr/>
          </p:nvSpPr>
          <p:spPr>
            <a:xfrm>
              <a:off x="4827125" y="2795025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58"/>
            <p:cNvSpPr/>
            <p:nvPr/>
          </p:nvSpPr>
          <p:spPr>
            <a:xfrm>
              <a:off x="519272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4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58"/>
            <p:cNvSpPr/>
            <p:nvPr/>
          </p:nvSpPr>
          <p:spPr>
            <a:xfrm>
              <a:off x="555725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38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58"/>
            <p:cNvSpPr/>
            <p:nvPr/>
          </p:nvSpPr>
          <p:spPr>
            <a:xfrm>
              <a:off x="5193000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58"/>
            <p:cNvSpPr/>
            <p:nvPr/>
          </p:nvSpPr>
          <p:spPr>
            <a:xfrm>
              <a:off x="5557250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49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58"/>
            <p:cNvSpPr/>
            <p:nvPr/>
          </p:nvSpPr>
          <p:spPr>
            <a:xfrm>
              <a:off x="5557525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58"/>
            <p:cNvSpPr/>
            <p:nvPr/>
          </p:nvSpPr>
          <p:spPr>
            <a:xfrm>
              <a:off x="410705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0"/>
                  </a:moveTo>
                  <a:cubicBezTo>
                    <a:pt x="1893" y="0"/>
                    <a:pt x="1424" y="174"/>
                    <a:pt x="1024" y="528"/>
                  </a:cubicBezTo>
                  <a:cubicBezTo>
                    <a:pt x="121" y="1271"/>
                    <a:pt x="1" y="2615"/>
                    <a:pt x="763" y="3499"/>
                  </a:cubicBezTo>
                  <a:cubicBezTo>
                    <a:pt x="1183" y="3972"/>
                    <a:pt x="1763" y="4214"/>
                    <a:pt x="2345" y="4214"/>
                  </a:cubicBezTo>
                  <a:cubicBezTo>
                    <a:pt x="2849" y="4214"/>
                    <a:pt x="3353" y="4032"/>
                    <a:pt x="3754" y="3659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4"/>
                    <a:pt x="2933" y="0"/>
                    <a:pt x="236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58"/>
            <p:cNvSpPr/>
            <p:nvPr/>
          </p:nvSpPr>
          <p:spPr>
            <a:xfrm>
              <a:off x="4108550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6" y="1"/>
                  </a:moveTo>
                  <a:cubicBezTo>
                    <a:pt x="1803" y="1"/>
                    <a:pt x="1300" y="178"/>
                    <a:pt x="884" y="575"/>
                  </a:cubicBezTo>
                  <a:cubicBezTo>
                    <a:pt x="21" y="1358"/>
                    <a:pt x="1" y="2703"/>
                    <a:pt x="844" y="3506"/>
                  </a:cubicBezTo>
                  <a:cubicBezTo>
                    <a:pt x="1262" y="3944"/>
                    <a:pt x="1788" y="4141"/>
                    <a:pt x="2306" y="4141"/>
                  </a:cubicBezTo>
                  <a:cubicBezTo>
                    <a:pt x="3352" y="4141"/>
                    <a:pt x="4363" y="3337"/>
                    <a:pt x="4376" y="2101"/>
                  </a:cubicBezTo>
                  <a:cubicBezTo>
                    <a:pt x="4404" y="848"/>
                    <a:pt x="3374" y="1"/>
                    <a:pt x="22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58"/>
            <p:cNvSpPr/>
            <p:nvPr/>
          </p:nvSpPr>
          <p:spPr>
            <a:xfrm>
              <a:off x="4479875" y="1335700"/>
              <a:ext cx="109925" cy="103600"/>
            </a:xfrm>
            <a:custGeom>
              <a:avLst/>
              <a:gdLst/>
              <a:ahLst/>
              <a:cxnLst/>
              <a:rect l="l" t="t" r="r" b="b"/>
              <a:pathLst>
                <a:path w="4397" h="4144" extrusionOk="0">
                  <a:moveTo>
                    <a:pt x="2092" y="1"/>
                  </a:moveTo>
                  <a:cubicBezTo>
                    <a:pt x="1031" y="1"/>
                    <a:pt x="14" y="817"/>
                    <a:pt x="1" y="2062"/>
                  </a:cubicBezTo>
                  <a:cubicBezTo>
                    <a:pt x="1" y="3316"/>
                    <a:pt x="1019" y="4144"/>
                    <a:pt x="2081" y="4144"/>
                  </a:cubicBezTo>
                  <a:cubicBezTo>
                    <a:pt x="2583" y="4144"/>
                    <a:pt x="3095" y="3959"/>
                    <a:pt x="3513" y="3547"/>
                  </a:cubicBezTo>
                  <a:cubicBezTo>
                    <a:pt x="4377" y="2764"/>
                    <a:pt x="4397" y="1419"/>
                    <a:pt x="3554" y="616"/>
                  </a:cubicBezTo>
                  <a:cubicBezTo>
                    <a:pt x="3128" y="191"/>
                    <a:pt x="2605" y="1"/>
                    <a:pt x="209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58"/>
            <p:cNvSpPr/>
            <p:nvPr/>
          </p:nvSpPr>
          <p:spPr>
            <a:xfrm>
              <a:off x="4108550" y="2065500"/>
              <a:ext cx="109775" cy="103725"/>
            </a:xfrm>
            <a:custGeom>
              <a:avLst/>
              <a:gdLst/>
              <a:ahLst/>
              <a:cxnLst/>
              <a:rect l="l" t="t" r="r" b="b"/>
              <a:pathLst>
                <a:path w="4391" h="4149" extrusionOk="0">
                  <a:moveTo>
                    <a:pt x="2289" y="1"/>
                  </a:moveTo>
                  <a:cubicBezTo>
                    <a:pt x="1791" y="1"/>
                    <a:pt x="1283" y="182"/>
                    <a:pt x="864" y="589"/>
                  </a:cubicBezTo>
                  <a:cubicBezTo>
                    <a:pt x="21" y="1372"/>
                    <a:pt x="1" y="2716"/>
                    <a:pt x="844" y="3519"/>
                  </a:cubicBezTo>
                  <a:cubicBezTo>
                    <a:pt x="1266" y="3954"/>
                    <a:pt x="1789" y="4149"/>
                    <a:pt x="2303" y="4149"/>
                  </a:cubicBezTo>
                  <a:cubicBezTo>
                    <a:pt x="3354" y="4149"/>
                    <a:pt x="4363" y="3334"/>
                    <a:pt x="4376" y="2094"/>
                  </a:cubicBezTo>
                  <a:cubicBezTo>
                    <a:pt x="4390" y="846"/>
                    <a:pt x="3363" y="1"/>
                    <a:pt x="228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58"/>
            <p:cNvSpPr/>
            <p:nvPr/>
          </p:nvSpPr>
          <p:spPr>
            <a:xfrm>
              <a:off x="4462750" y="1700325"/>
              <a:ext cx="138100" cy="104700"/>
            </a:xfrm>
            <a:custGeom>
              <a:avLst/>
              <a:gdLst/>
              <a:ahLst/>
              <a:cxnLst/>
              <a:rect l="l" t="t" r="r" b="b"/>
              <a:pathLst>
                <a:path w="5524" h="4188" extrusionOk="0">
                  <a:moveTo>
                    <a:pt x="2759" y="0"/>
                  </a:moveTo>
                  <a:cubicBezTo>
                    <a:pt x="960" y="0"/>
                    <a:pt x="0" y="2147"/>
                    <a:pt x="1228" y="3494"/>
                  </a:cubicBezTo>
                  <a:cubicBezTo>
                    <a:pt x="1627" y="3956"/>
                    <a:pt x="2187" y="4188"/>
                    <a:pt x="2747" y="4188"/>
                  </a:cubicBezTo>
                  <a:cubicBezTo>
                    <a:pt x="3256" y="4188"/>
                    <a:pt x="3766" y="3997"/>
                    <a:pt x="4158" y="3614"/>
                  </a:cubicBezTo>
                  <a:cubicBezTo>
                    <a:pt x="5523" y="2350"/>
                    <a:pt x="4680" y="82"/>
                    <a:pt x="2834" y="1"/>
                  </a:cubicBezTo>
                  <a:cubicBezTo>
                    <a:pt x="2809" y="1"/>
                    <a:pt x="2784" y="0"/>
                    <a:pt x="275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58"/>
            <p:cNvSpPr/>
            <p:nvPr/>
          </p:nvSpPr>
          <p:spPr>
            <a:xfrm>
              <a:off x="482712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5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2" y="4180"/>
                    <a:pt x="3844" y="3964"/>
                    <a:pt x="4236" y="3533"/>
                  </a:cubicBezTo>
                  <a:cubicBezTo>
                    <a:pt x="5540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58"/>
            <p:cNvSpPr/>
            <p:nvPr/>
          </p:nvSpPr>
          <p:spPr>
            <a:xfrm>
              <a:off x="4097525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7" y="4177"/>
                  </a:cubicBezTo>
                  <a:cubicBezTo>
                    <a:pt x="4571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58"/>
            <p:cNvSpPr/>
            <p:nvPr/>
          </p:nvSpPr>
          <p:spPr>
            <a:xfrm>
              <a:off x="447955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8" y="0"/>
                    <a:pt x="27" y="804"/>
                    <a:pt x="14" y="2040"/>
                  </a:cubicBezTo>
                  <a:cubicBezTo>
                    <a:pt x="0" y="3299"/>
                    <a:pt x="1022" y="4138"/>
                    <a:pt x="2093" y="4138"/>
                  </a:cubicBezTo>
                  <a:cubicBezTo>
                    <a:pt x="2593" y="4138"/>
                    <a:pt x="3105" y="3954"/>
                    <a:pt x="3526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58"/>
            <p:cNvSpPr/>
            <p:nvPr/>
          </p:nvSpPr>
          <p:spPr>
            <a:xfrm>
              <a:off x="5922550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58"/>
            <p:cNvSpPr/>
            <p:nvPr/>
          </p:nvSpPr>
          <p:spPr>
            <a:xfrm>
              <a:off x="6288000" y="243045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50" y="1"/>
                    <a:pt x="1" y="2195"/>
                    <a:pt x="1279" y="3513"/>
                  </a:cubicBezTo>
                  <a:cubicBezTo>
                    <a:pt x="1670" y="3955"/>
                    <a:pt x="2213" y="4176"/>
                    <a:pt x="2760" y="4176"/>
                  </a:cubicBezTo>
                  <a:cubicBezTo>
                    <a:pt x="3282" y="4176"/>
                    <a:pt x="3808" y="3975"/>
                    <a:pt x="4210" y="3574"/>
                  </a:cubicBezTo>
                  <a:cubicBezTo>
                    <a:pt x="5535" y="2289"/>
                    <a:pt x="4651" y="41"/>
                    <a:pt x="2805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58"/>
            <p:cNvSpPr/>
            <p:nvPr/>
          </p:nvSpPr>
          <p:spPr>
            <a:xfrm>
              <a:off x="6287850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2"/>
                  </a:cubicBezTo>
                  <a:cubicBezTo>
                    <a:pt x="3824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58"/>
            <p:cNvSpPr/>
            <p:nvPr/>
          </p:nvSpPr>
          <p:spPr>
            <a:xfrm>
              <a:off x="5932575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5" y="528"/>
                  </a:cubicBezTo>
                  <a:cubicBezTo>
                    <a:pt x="10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58"/>
            <p:cNvSpPr/>
            <p:nvPr/>
          </p:nvSpPr>
          <p:spPr>
            <a:xfrm>
              <a:off x="5922825" y="1700325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70" y="1"/>
                  </a:moveTo>
                  <a:cubicBezTo>
                    <a:pt x="956" y="1"/>
                    <a:pt x="1" y="2201"/>
                    <a:pt x="1274" y="3514"/>
                  </a:cubicBezTo>
                  <a:cubicBezTo>
                    <a:pt x="1675" y="3956"/>
                    <a:pt x="2223" y="4177"/>
                    <a:pt x="2770" y="4177"/>
                  </a:cubicBezTo>
                  <a:cubicBezTo>
                    <a:pt x="3292" y="4177"/>
                    <a:pt x="3813" y="3976"/>
                    <a:pt x="4205" y="3574"/>
                  </a:cubicBezTo>
                  <a:cubicBezTo>
                    <a:pt x="5529" y="2290"/>
                    <a:pt x="4666" y="41"/>
                    <a:pt x="2820" y="1"/>
                  </a:cubicBezTo>
                  <a:cubicBezTo>
                    <a:pt x="2803" y="1"/>
                    <a:pt x="2787" y="1"/>
                    <a:pt x="27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58"/>
            <p:cNvSpPr/>
            <p:nvPr/>
          </p:nvSpPr>
          <p:spPr>
            <a:xfrm>
              <a:off x="592270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0" y="1"/>
                  </a:moveTo>
                  <a:cubicBezTo>
                    <a:pt x="929" y="1"/>
                    <a:pt x="0" y="2214"/>
                    <a:pt x="1299" y="3513"/>
                  </a:cubicBezTo>
                  <a:cubicBezTo>
                    <a:pt x="1697" y="3952"/>
                    <a:pt x="2241" y="4173"/>
                    <a:pt x="2785" y="4173"/>
                  </a:cubicBezTo>
                  <a:cubicBezTo>
                    <a:pt x="3310" y="4173"/>
                    <a:pt x="3835" y="3967"/>
                    <a:pt x="4230" y="3553"/>
                  </a:cubicBezTo>
                  <a:cubicBezTo>
                    <a:pt x="5534" y="2269"/>
                    <a:pt x="4631" y="21"/>
                    <a:pt x="2784" y="1"/>
                  </a:cubicBezTo>
                  <a:cubicBezTo>
                    <a:pt x="2776" y="1"/>
                    <a:pt x="2768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58"/>
            <p:cNvSpPr/>
            <p:nvPr/>
          </p:nvSpPr>
          <p:spPr>
            <a:xfrm>
              <a:off x="6299900" y="172442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542" y="1"/>
                  </a:moveTo>
                  <a:lnTo>
                    <a:pt x="542" y="1"/>
                  </a:lnTo>
                  <a:cubicBezTo>
                    <a:pt x="0" y="784"/>
                    <a:pt x="101" y="1847"/>
                    <a:pt x="763" y="2530"/>
                  </a:cubicBezTo>
                  <a:cubicBezTo>
                    <a:pt x="1064" y="2851"/>
                    <a:pt x="1466" y="3072"/>
                    <a:pt x="1907" y="3172"/>
                  </a:cubicBezTo>
                  <a:cubicBezTo>
                    <a:pt x="1466" y="2108"/>
                    <a:pt x="1004" y="1045"/>
                    <a:pt x="54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58"/>
            <p:cNvSpPr/>
            <p:nvPr/>
          </p:nvSpPr>
          <p:spPr>
            <a:xfrm>
              <a:off x="5923050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6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1" y="1826"/>
                    <a:pt x="823" y="4094"/>
                    <a:pt x="2670" y="4175"/>
                  </a:cubicBezTo>
                  <a:cubicBezTo>
                    <a:pt x="2703" y="4176"/>
                    <a:pt x="2735" y="4177"/>
                    <a:pt x="2768" y="4177"/>
                  </a:cubicBezTo>
                  <a:cubicBezTo>
                    <a:pt x="4552" y="4177"/>
                    <a:pt x="5518" y="2023"/>
                    <a:pt x="4276" y="702"/>
                  </a:cubicBezTo>
                  <a:cubicBezTo>
                    <a:pt x="3885" y="237"/>
                    <a:pt x="3327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58"/>
            <p:cNvSpPr/>
            <p:nvPr/>
          </p:nvSpPr>
          <p:spPr>
            <a:xfrm>
              <a:off x="6287350" y="2065075"/>
              <a:ext cx="138375" cy="104475"/>
            </a:xfrm>
            <a:custGeom>
              <a:avLst/>
              <a:gdLst/>
              <a:ahLst/>
              <a:cxnLst/>
              <a:rect l="l" t="t" r="r" b="b"/>
              <a:pathLst>
                <a:path w="5535" h="4179" extrusionOk="0">
                  <a:moveTo>
                    <a:pt x="2780" y="1"/>
                  </a:moveTo>
                  <a:cubicBezTo>
                    <a:pt x="2260" y="1"/>
                    <a:pt x="1740" y="202"/>
                    <a:pt x="1345" y="606"/>
                  </a:cubicBezTo>
                  <a:cubicBezTo>
                    <a:pt x="1" y="1890"/>
                    <a:pt x="884" y="4138"/>
                    <a:pt x="2751" y="4179"/>
                  </a:cubicBezTo>
                  <a:cubicBezTo>
                    <a:pt x="2759" y="4179"/>
                    <a:pt x="2767" y="4179"/>
                    <a:pt x="2775" y="4179"/>
                  </a:cubicBezTo>
                  <a:cubicBezTo>
                    <a:pt x="4606" y="4179"/>
                    <a:pt x="5535" y="1965"/>
                    <a:pt x="4256" y="646"/>
                  </a:cubicBezTo>
                  <a:cubicBezTo>
                    <a:pt x="3857" y="217"/>
                    <a:pt x="3319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58"/>
            <p:cNvSpPr/>
            <p:nvPr/>
          </p:nvSpPr>
          <p:spPr>
            <a:xfrm>
              <a:off x="1174050" y="352312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3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3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58"/>
            <p:cNvSpPr/>
            <p:nvPr/>
          </p:nvSpPr>
          <p:spPr>
            <a:xfrm>
              <a:off x="153927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40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814" y="2"/>
                  </a:cubicBezTo>
                  <a:cubicBezTo>
                    <a:pt x="2789" y="1"/>
                    <a:pt x="2765" y="1"/>
                    <a:pt x="274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58"/>
            <p:cNvSpPr/>
            <p:nvPr/>
          </p:nvSpPr>
          <p:spPr>
            <a:xfrm>
              <a:off x="1252825" y="3889175"/>
              <a:ext cx="48200" cy="79825"/>
            </a:xfrm>
            <a:custGeom>
              <a:avLst/>
              <a:gdLst/>
              <a:ahLst/>
              <a:cxnLst/>
              <a:rect l="l" t="t" r="r" b="b"/>
              <a:pathLst>
                <a:path w="1928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1065"/>
                    <a:pt x="884" y="2128"/>
                    <a:pt x="1366" y="3192"/>
                  </a:cubicBezTo>
                  <a:cubicBezTo>
                    <a:pt x="1928" y="2369"/>
                    <a:pt x="1787" y="1245"/>
                    <a:pt x="1065" y="583"/>
                  </a:cubicBezTo>
                  <a:cubicBezTo>
                    <a:pt x="764" y="282"/>
                    <a:pt x="402" y="81"/>
                    <a:pt x="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58"/>
            <p:cNvSpPr/>
            <p:nvPr/>
          </p:nvSpPr>
          <p:spPr>
            <a:xfrm>
              <a:off x="1550400" y="3523825"/>
              <a:ext cx="114925" cy="103675"/>
            </a:xfrm>
            <a:custGeom>
              <a:avLst/>
              <a:gdLst/>
              <a:ahLst/>
              <a:cxnLst/>
              <a:rect l="l" t="t" r="r" b="b"/>
              <a:pathLst>
                <a:path w="4597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6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8" y="1"/>
                    <a:pt x="23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58"/>
            <p:cNvSpPr/>
            <p:nvPr/>
          </p:nvSpPr>
          <p:spPr>
            <a:xfrm>
              <a:off x="1903950" y="31585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4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58"/>
            <p:cNvSpPr/>
            <p:nvPr/>
          </p:nvSpPr>
          <p:spPr>
            <a:xfrm>
              <a:off x="1538850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5" y="192"/>
                    <a:pt x="1366" y="582"/>
                  </a:cubicBezTo>
                  <a:cubicBezTo>
                    <a:pt x="1" y="1826"/>
                    <a:pt x="844" y="4094"/>
                    <a:pt x="2690" y="4175"/>
                  </a:cubicBezTo>
                  <a:cubicBezTo>
                    <a:pt x="2724" y="4176"/>
                    <a:pt x="2756" y="4177"/>
                    <a:pt x="2789" y="4177"/>
                  </a:cubicBezTo>
                  <a:cubicBezTo>
                    <a:pt x="4572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58"/>
            <p:cNvSpPr/>
            <p:nvPr/>
          </p:nvSpPr>
          <p:spPr>
            <a:xfrm>
              <a:off x="1903950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58"/>
            <p:cNvSpPr/>
            <p:nvPr/>
          </p:nvSpPr>
          <p:spPr>
            <a:xfrm>
              <a:off x="1539000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79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58"/>
            <p:cNvSpPr/>
            <p:nvPr/>
          </p:nvSpPr>
          <p:spPr>
            <a:xfrm>
              <a:off x="1903675" y="3888175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58"/>
            <p:cNvSpPr/>
            <p:nvPr/>
          </p:nvSpPr>
          <p:spPr>
            <a:xfrm>
              <a:off x="1903675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5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6" y="4186"/>
                    <a:pt x="2763" y="4186"/>
                    <a:pt x="2779" y="4186"/>
                  </a:cubicBezTo>
                  <a:cubicBezTo>
                    <a:pt x="4594" y="4186"/>
                    <a:pt x="5548" y="2006"/>
                    <a:pt x="4275" y="673"/>
                  </a:cubicBezTo>
                  <a:cubicBezTo>
                    <a:pt x="3880" y="226"/>
                    <a:pt x="3329" y="0"/>
                    <a:pt x="277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58"/>
            <p:cNvSpPr/>
            <p:nvPr/>
          </p:nvSpPr>
          <p:spPr>
            <a:xfrm>
              <a:off x="1903800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58"/>
            <p:cNvSpPr/>
            <p:nvPr/>
          </p:nvSpPr>
          <p:spPr>
            <a:xfrm>
              <a:off x="1173550" y="3158325"/>
              <a:ext cx="138875" cy="104150"/>
            </a:xfrm>
            <a:custGeom>
              <a:avLst/>
              <a:gdLst/>
              <a:ahLst/>
              <a:cxnLst/>
              <a:rect l="l" t="t" r="r" b="b"/>
              <a:pathLst>
                <a:path w="5555" h="4166" extrusionOk="0">
                  <a:moveTo>
                    <a:pt x="2791" y="0"/>
                  </a:moveTo>
                  <a:cubicBezTo>
                    <a:pt x="2259" y="0"/>
                    <a:pt x="1727" y="211"/>
                    <a:pt x="1325" y="632"/>
                  </a:cubicBezTo>
                  <a:cubicBezTo>
                    <a:pt x="1" y="1917"/>
                    <a:pt x="924" y="4165"/>
                    <a:pt x="2770" y="4165"/>
                  </a:cubicBezTo>
                  <a:cubicBezTo>
                    <a:pt x="2779" y="4165"/>
                    <a:pt x="2787" y="4165"/>
                    <a:pt x="2795" y="4165"/>
                  </a:cubicBezTo>
                  <a:cubicBezTo>
                    <a:pt x="4625" y="4165"/>
                    <a:pt x="5555" y="1931"/>
                    <a:pt x="4256" y="632"/>
                  </a:cubicBezTo>
                  <a:cubicBezTo>
                    <a:pt x="3854" y="211"/>
                    <a:pt x="3322" y="0"/>
                    <a:pt x="27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58"/>
            <p:cNvSpPr/>
            <p:nvPr/>
          </p:nvSpPr>
          <p:spPr>
            <a:xfrm>
              <a:off x="2999075" y="35238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58"/>
            <p:cNvSpPr/>
            <p:nvPr/>
          </p:nvSpPr>
          <p:spPr>
            <a:xfrm>
              <a:off x="336482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0" y="1"/>
                  </a:moveTo>
                  <a:cubicBezTo>
                    <a:pt x="921" y="1"/>
                    <a:pt x="0" y="2168"/>
                    <a:pt x="1248" y="3495"/>
                  </a:cubicBezTo>
                  <a:cubicBezTo>
                    <a:pt x="1653" y="3942"/>
                    <a:pt x="2209" y="4168"/>
                    <a:pt x="2763" y="4168"/>
                  </a:cubicBezTo>
                  <a:cubicBezTo>
                    <a:pt x="3278" y="4168"/>
                    <a:pt x="3791" y="3972"/>
                    <a:pt x="4178" y="3575"/>
                  </a:cubicBezTo>
                  <a:cubicBezTo>
                    <a:pt x="5523" y="2290"/>
                    <a:pt x="4640" y="42"/>
                    <a:pt x="2793" y="2"/>
                  </a:cubicBezTo>
                  <a:cubicBezTo>
                    <a:pt x="2769" y="1"/>
                    <a:pt x="2744" y="1"/>
                    <a:pt x="272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58"/>
            <p:cNvSpPr/>
            <p:nvPr/>
          </p:nvSpPr>
          <p:spPr>
            <a:xfrm>
              <a:off x="2268975" y="46183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1" y="0"/>
                  </a:moveTo>
                  <a:cubicBezTo>
                    <a:pt x="2236" y="0"/>
                    <a:pt x="1712" y="206"/>
                    <a:pt x="1325" y="622"/>
                  </a:cubicBezTo>
                  <a:cubicBezTo>
                    <a:pt x="0" y="1927"/>
                    <a:pt x="924" y="4155"/>
                    <a:pt x="2770" y="4175"/>
                  </a:cubicBezTo>
                  <a:cubicBezTo>
                    <a:pt x="4617" y="4175"/>
                    <a:pt x="5540" y="1947"/>
                    <a:pt x="4236" y="642"/>
                  </a:cubicBezTo>
                  <a:cubicBezTo>
                    <a:pt x="3839" y="216"/>
                    <a:pt x="3300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58"/>
            <p:cNvSpPr/>
            <p:nvPr/>
          </p:nvSpPr>
          <p:spPr>
            <a:xfrm>
              <a:off x="263427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8" y="1"/>
                  </a:moveTo>
                  <a:cubicBezTo>
                    <a:pt x="2248" y="1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6" y="4176"/>
                    <a:pt x="5535" y="1982"/>
                    <a:pt x="4256" y="663"/>
                  </a:cubicBezTo>
                  <a:cubicBezTo>
                    <a:pt x="3855" y="221"/>
                    <a:pt x="3312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58"/>
            <p:cNvSpPr/>
            <p:nvPr/>
          </p:nvSpPr>
          <p:spPr>
            <a:xfrm>
              <a:off x="3016300" y="3888925"/>
              <a:ext cx="110275" cy="103625"/>
            </a:xfrm>
            <a:custGeom>
              <a:avLst/>
              <a:gdLst/>
              <a:ahLst/>
              <a:cxnLst/>
              <a:rect l="l" t="t" r="r" b="b"/>
              <a:pathLst>
                <a:path w="4411" h="4145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38"/>
                    <a:pt x="1055" y="4144"/>
                    <a:pt x="2108" y="4144"/>
                  </a:cubicBezTo>
                  <a:cubicBezTo>
                    <a:pt x="2622" y="4144"/>
                    <a:pt x="3145" y="3952"/>
                    <a:pt x="3567" y="3523"/>
                  </a:cubicBezTo>
                  <a:cubicBezTo>
                    <a:pt x="4410" y="2720"/>
                    <a:pt x="4390" y="137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58"/>
            <p:cNvSpPr/>
            <p:nvPr/>
          </p:nvSpPr>
          <p:spPr>
            <a:xfrm>
              <a:off x="337592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5" y="182"/>
                    <a:pt x="904" y="544"/>
                  </a:cubicBezTo>
                  <a:cubicBezTo>
                    <a:pt x="61" y="1327"/>
                    <a:pt x="1" y="2632"/>
                    <a:pt x="784" y="3475"/>
                  </a:cubicBezTo>
                  <a:cubicBezTo>
                    <a:pt x="1186" y="3920"/>
                    <a:pt x="1745" y="4147"/>
                    <a:pt x="2307" y="4147"/>
                  </a:cubicBezTo>
                  <a:cubicBezTo>
                    <a:pt x="2810" y="4147"/>
                    <a:pt x="3316" y="3965"/>
                    <a:pt x="3714" y="3595"/>
                  </a:cubicBezTo>
                  <a:cubicBezTo>
                    <a:pt x="4537" y="2833"/>
                    <a:pt x="4597" y="1508"/>
                    <a:pt x="3835" y="665"/>
                  </a:cubicBezTo>
                  <a:cubicBezTo>
                    <a:pt x="3424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58"/>
            <p:cNvSpPr/>
            <p:nvPr/>
          </p:nvSpPr>
          <p:spPr>
            <a:xfrm>
              <a:off x="3729475" y="31585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5" y="3955"/>
                    <a:pt x="2223" y="4176"/>
                    <a:pt x="2770" y="4176"/>
                  </a:cubicBezTo>
                  <a:cubicBezTo>
                    <a:pt x="3292" y="4176"/>
                    <a:pt x="3813" y="3976"/>
                    <a:pt x="4205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58"/>
            <p:cNvSpPr/>
            <p:nvPr/>
          </p:nvSpPr>
          <p:spPr>
            <a:xfrm>
              <a:off x="263427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58"/>
            <p:cNvSpPr/>
            <p:nvPr/>
          </p:nvSpPr>
          <p:spPr>
            <a:xfrm>
              <a:off x="299957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4" y="4047"/>
                    <a:pt x="2610" y="4168"/>
                  </a:cubicBezTo>
                  <a:cubicBezTo>
                    <a:pt x="2668" y="4172"/>
                    <a:pt x="2724" y="4174"/>
                    <a:pt x="2780" y="4174"/>
                  </a:cubicBezTo>
                  <a:cubicBezTo>
                    <a:pt x="4522" y="4174"/>
                    <a:pt x="5503" y="2097"/>
                    <a:pt x="4316" y="756"/>
                  </a:cubicBezTo>
                  <a:cubicBezTo>
                    <a:pt x="3880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58"/>
            <p:cNvSpPr/>
            <p:nvPr/>
          </p:nvSpPr>
          <p:spPr>
            <a:xfrm>
              <a:off x="3364400" y="388820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0"/>
                  </a:moveTo>
                  <a:cubicBezTo>
                    <a:pt x="2262" y="0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0"/>
                    <a:pt x="276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58"/>
            <p:cNvSpPr/>
            <p:nvPr/>
          </p:nvSpPr>
          <p:spPr>
            <a:xfrm>
              <a:off x="3729975" y="35233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1"/>
                  </a:moveTo>
                  <a:cubicBezTo>
                    <a:pt x="2201" y="1"/>
                    <a:pt x="1662" y="217"/>
                    <a:pt x="1274" y="646"/>
                  </a:cubicBezTo>
                  <a:cubicBezTo>
                    <a:pt x="1" y="1959"/>
                    <a:pt x="916" y="4159"/>
                    <a:pt x="2730" y="4159"/>
                  </a:cubicBezTo>
                  <a:cubicBezTo>
                    <a:pt x="2747" y="4159"/>
                    <a:pt x="2763" y="4159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1"/>
                    <a:pt x="274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58"/>
            <p:cNvSpPr/>
            <p:nvPr/>
          </p:nvSpPr>
          <p:spPr>
            <a:xfrm>
              <a:off x="2999575" y="4618050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58"/>
            <p:cNvSpPr/>
            <p:nvPr/>
          </p:nvSpPr>
          <p:spPr>
            <a:xfrm>
              <a:off x="336452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6" y="1"/>
                  </a:moveTo>
                  <a:cubicBezTo>
                    <a:pt x="2208" y="1"/>
                    <a:pt x="1660" y="221"/>
                    <a:pt x="126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58"/>
            <p:cNvSpPr/>
            <p:nvPr/>
          </p:nvSpPr>
          <p:spPr>
            <a:xfrm>
              <a:off x="372920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58"/>
            <p:cNvSpPr/>
            <p:nvPr/>
          </p:nvSpPr>
          <p:spPr>
            <a:xfrm>
              <a:off x="3364450" y="4619250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58"/>
            <p:cNvSpPr/>
            <p:nvPr/>
          </p:nvSpPr>
          <p:spPr>
            <a:xfrm>
              <a:off x="3729200" y="4253225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6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6"/>
                    <a:pt x="2763" y="4186"/>
                    <a:pt x="2780" y="4186"/>
                  </a:cubicBezTo>
                  <a:cubicBezTo>
                    <a:pt x="4594" y="4186"/>
                    <a:pt x="5529" y="2006"/>
                    <a:pt x="4276" y="673"/>
                  </a:cubicBezTo>
                  <a:cubicBezTo>
                    <a:pt x="3870" y="226"/>
                    <a:pt x="3320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58"/>
            <p:cNvSpPr/>
            <p:nvPr/>
          </p:nvSpPr>
          <p:spPr>
            <a:xfrm>
              <a:off x="3729850" y="4618275"/>
              <a:ext cx="137875" cy="104425"/>
            </a:xfrm>
            <a:custGeom>
              <a:avLst/>
              <a:gdLst/>
              <a:ahLst/>
              <a:cxnLst/>
              <a:rect l="l" t="t" r="r" b="b"/>
              <a:pathLst>
                <a:path w="5515" h="4177" extrusionOk="0">
                  <a:moveTo>
                    <a:pt x="2757" y="1"/>
                  </a:moveTo>
                  <a:cubicBezTo>
                    <a:pt x="2213" y="1"/>
                    <a:pt x="1670" y="222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6"/>
                  </a:cubicBezTo>
                  <a:cubicBezTo>
                    <a:pt x="4631" y="4136"/>
                    <a:pt x="5514" y="1888"/>
                    <a:pt x="4190" y="603"/>
                  </a:cubicBezTo>
                  <a:cubicBezTo>
                    <a:pt x="3798" y="202"/>
                    <a:pt x="3277" y="1"/>
                    <a:pt x="275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58"/>
            <p:cNvSpPr/>
            <p:nvPr/>
          </p:nvSpPr>
          <p:spPr>
            <a:xfrm>
              <a:off x="227900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4" y="545"/>
                  </a:cubicBezTo>
                  <a:cubicBezTo>
                    <a:pt x="12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58"/>
            <p:cNvSpPr/>
            <p:nvPr/>
          </p:nvSpPr>
          <p:spPr>
            <a:xfrm>
              <a:off x="2280525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58"/>
            <p:cNvSpPr/>
            <p:nvPr/>
          </p:nvSpPr>
          <p:spPr>
            <a:xfrm>
              <a:off x="2651500" y="3158975"/>
              <a:ext cx="109750" cy="103575"/>
            </a:xfrm>
            <a:custGeom>
              <a:avLst/>
              <a:gdLst/>
              <a:ahLst/>
              <a:cxnLst/>
              <a:rect l="l" t="t" r="r" b="b"/>
              <a:pathLst>
                <a:path w="4390" h="4143" extrusionOk="0">
                  <a:moveTo>
                    <a:pt x="2096" y="1"/>
                  </a:moveTo>
                  <a:cubicBezTo>
                    <a:pt x="1043" y="1"/>
                    <a:pt x="28" y="821"/>
                    <a:pt x="14" y="2052"/>
                  </a:cubicBezTo>
                  <a:cubicBezTo>
                    <a:pt x="1" y="3305"/>
                    <a:pt x="1023" y="4143"/>
                    <a:pt x="2090" y="4143"/>
                  </a:cubicBezTo>
                  <a:cubicBezTo>
                    <a:pt x="2594" y="4143"/>
                    <a:pt x="3108" y="3956"/>
                    <a:pt x="3527" y="3537"/>
                  </a:cubicBezTo>
                  <a:cubicBezTo>
                    <a:pt x="4390" y="2754"/>
                    <a:pt x="4390" y="1409"/>
                    <a:pt x="3547" y="626"/>
                  </a:cubicBezTo>
                  <a:cubicBezTo>
                    <a:pt x="3127" y="194"/>
                    <a:pt x="2607" y="1"/>
                    <a:pt x="20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58"/>
            <p:cNvSpPr/>
            <p:nvPr/>
          </p:nvSpPr>
          <p:spPr>
            <a:xfrm>
              <a:off x="2280525" y="3888925"/>
              <a:ext cx="109750" cy="103625"/>
            </a:xfrm>
            <a:custGeom>
              <a:avLst/>
              <a:gdLst/>
              <a:ahLst/>
              <a:cxnLst/>
              <a:rect l="l" t="t" r="r" b="b"/>
              <a:pathLst>
                <a:path w="4390" h="4145" extrusionOk="0">
                  <a:moveTo>
                    <a:pt x="2297" y="1"/>
                  </a:moveTo>
                  <a:cubicBezTo>
                    <a:pt x="1796" y="1"/>
                    <a:pt x="1285" y="184"/>
                    <a:pt x="863" y="593"/>
                  </a:cubicBezTo>
                  <a:cubicBezTo>
                    <a:pt x="20" y="1376"/>
                    <a:pt x="0" y="2720"/>
                    <a:pt x="843" y="3523"/>
                  </a:cubicBezTo>
                  <a:cubicBezTo>
                    <a:pt x="1265" y="3952"/>
                    <a:pt x="1788" y="4144"/>
                    <a:pt x="2302" y="4144"/>
                  </a:cubicBezTo>
                  <a:cubicBezTo>
                    <a:pt x="3353" y="4144"/>
                    <a:pt x="4362" y="3338"/>
                    <a:pt x="4376" y="2098"/>
                  </a:cubicBezTo>
                  <a:cubicBezTo>
                    <a:pt x="4389" y="840"/>
                    <a:pt x="3368" y="1"/>
                    <a:pt x="22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58"/>
            <p:cNvSpPr/>
            <p:nvPr/>
          </p:nvSpPr>
          <p:spPr>
            <a:xfrm>
              <a:off x="263482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5" y="3940"/>
                    <a:pt x="2188" y="4177"/>
                    <a:pt x="2751" y="4177"/>
                  </a:cubicBezTo>
                  <a:cubicBezTo>
                    <a:pt x="3257" y="4177"/>
                    <a:pt x="3764" y="3985"/>
                    <a:pt x="4154" y="3595"/>
                  </a:cubicBezTo>
                  <a:cubicBezTo>
                    <a:pt x="5519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58"/>
            <p:cNvSpPr/>
            <p:nvPr/>
          </p:nvSpPr>
          <p:spPr>
            <a:xfrm>
              <a:off x="2999075" y="3159075"/>
              <a:ext cx="138525" cy="104650"/>
            </a:xfrm>
            <a:custGeom>
              <a:avLst/>
              <a:gdLst/>
              <a:ahLst/>
              <a:cxnLst/>
              <a:rect l="l" t="t" r="r" b="b"/>
              <a:pathLst>
                <a:path w="5541" h="418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53"/>
                  </a:cubicBezTo>
                  <a:cubicBezTo>
                    <a:pt x="1707" y="3974"/>
                    <a:pt x="2244" y="4185"/>
                    <a:pt x="2778" y="4185"/>
                  </a:cubicBezTo>
                  <a:cubicBezTo>
                    <a:pt x="3313" y="4185"/>
                    <a:pt x="3845" y="3974"/>
                    <a:pt x="4236" y="355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58"/>
            <p:cNvSpPr/>
            <p:nvPr/>
          </p:nvSpPr>
          <p:spPr>
            <a:xfrm>
              <a:off x="2269475" y="4253375"/>
              <a:ext cx="137950" cy="104050"/>
            </a:xfrm>
            <a:custGeom>
              <a:avLst/>
              <a:gdLst/>
              <a:ahLst/>
              <a:cxnLst/>
              <a:rect l="l" t="t" r="r" b="b"/>
              <a:pathLst>
                <a:path w="5518" h="4162" extrusionOk="0">
                  <a:moveTo>
                    <a:pt x="2754" y="1"/>
                  </a:moveTo>
                  <a:cubicBezTo>
                    <a:pt x="2250" y="1"/>
                    <a:pt x="1744" y="187"/>
                    <a:pt x="1345" y="567"/>
                  </a:cubicBezTo>
                  <a:cubicBezTo>
                    <a:pt x="0" y="1811"/>
                    <a:pt x="823" y="4100"/>
                    <a:pt x="2670" y="4160"/>
                  </a:cubicBezTo>
                  <a:cubicBezTo>
                    <a:pt x="2703" y="4161"/>
                    <a:pt x="2736" y="4162"/>
                    <a:pt x="2768" y="4162"/>
                  </a:cubicBezTo>
                  <a:cubicBezTo>
                    <a:pt x="4553" y="4162"/>
                    <a:pt x="5518" y="2028"/>
                    <a:pt x="4276" y="687"/>
                  </a:cubicBezTo>
                  <a:cubicBezTo>
                    <a:pt x="3874" y="232"/>
                    <a:pt x="3316" y="1"/>
                    <a:pt x="275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58"/>
            <p:cNvSpPr/>
            <p:nvPr/>
          </p:nvSpPr>
          <p:spPr>
            <a:xfrm>
              <a:off x="2651500" y="3889000"/>
              <a:ext cx="110250" cy="103725"/>
            </a:xfrm>
            <a:custGeom>
              <a:avLst/>
              <a:gdLst/>
              <a:ahLst/>
              <a:cxnLst/>
              <a:rect l="l" t="t" r="r" b="b"/>
              <a:pathLst>
                <a:path w="4410" h="4149" extrusionOk="0">
                  <a:moveTo>
                    <a:pt x="2103" y="0"/>
                  </a:moveTo>
                  <a:cubicBezTo>
                    <a:pt x="1046" y="0"/>
                    <a:pt x="28" y="815"/>
                    <a:pt x="14" y="2055"/>
                  </a:cubicBezTo>
                  <a:cubicBezTo>
                    <a:pt x="0" y="3303"/>
                    <a:pt x="1027" y="4148"/>
                    <a:pt x="2102" y="4148"/>
                  </a:cubicBezTo>
                  <a:cubicBezTo>
                    <a:pt x="2599" y="4148"/>
                    <a:pt x="3107" y="3967"/>
                    <a:pt x="3527" y="3560"/>
                  </a:cubicBezTo>
                  <a:cubicBezTo>
                    <a:pt x="4390" y="2778"/>
                    <a:pt x="4410" y="1433"/>
                    <a:pt x="3567" y="630"/>
                  </a:cubicBezTo>
                  <a:cubicBezTo>
                    <a:pt x="3145" y="195"/>
                    <a:pt x="2619" y="0"/>
                    <a:pt x="210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58"/>
            <p:cNvSpPr/>
            <p:nvPr/>
          </p:nvSpPr>
          <p:spPr>
            <a:xfrm>
              <a:off x="2999575" y="5350025"/>
              <a:ext cx="138025" cy="104275"/>
            </a:xfrm>
            <a:custGeom>
              <a:avLst/>
              <a:gdLst/>
              <a:ahLst/>
              <a:cxnLst/>
              <a:rect l="l" t="t" r="r" b="b"/>
              <a:pathLst>
                <a:path w="5521" h="4171" extrusionOk="0">
                  <a:moveTo>
                    <a:pt x="2761" y="1"/>
                  </a:moveTo>
                  <a:cubicBezTo>
                    <a:pt x="2229" y="1"/>
                    <a:pt x="1697" y="207"/>
                    <a:pt x="1306" y="618"/>
                  </a:cubicBezTo>
                  <a:cubicBezTo>
                    <a:pt x="1" y="1923"/>
                    <a:pt x="904" y="4171"/>
                    <a:pt x="2751" y="4171"/>
                  </a:cubicBezTo>
                  <a:cubicBezTo>
                    <a:pt x="4597" y="4171"/>
                    <a:pt x="5521" y="1923"/>
                    <a:pt x="4216" y="618"/>
                  </a:cubicBezTo>
                  <a:cubicBezTo>
                    <a:pt x="3825" y="207"/>
                    <a:pt x="3293" y="1"/>
                    <a:pt x="276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58"/>
            <p:cNvSpPr/>
            <p:nvPr/>
          </p:nvSpPr>
          <p:spPr>
            <a:xfrm>
              <a:off x="3364400" y="498510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67"/>
                    <a:pt x="863" y="4115"/>
                    <a:pt x="2710" y="4176"/>
                  </a:cubicBezTo>
                  <a:cubicBezTo>
                    <a:pt x="2727" y="4176"/>
                    <a:pt x="2743" y="4176"/>
                    <a:pt x="2759" y="4176"/>
                  </a:cubicBezTo>
                  <a:cubicBezTo>
                    <a:pt x="4574" y="4176"/>
                    <a:pt x="5529" y="199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58"/>
            <p:cNvSpPr/>
            <p:nvPr/>
          </p:nvSpPr>
          <p:spPr>
            <a:xfrm>
              <a:off x="3364400" y="53499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58"/>
            <p:cNvSpPr/>
            <p:nvPr/>
          </p:nvSpPr>
          <p:spPr>
            <a:xfrm>
              <a:off x="3729475" y="4985600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0"/>
                  </a:moveTo>
                  <a:cubicBezTo>
                    <a:pt x="936" y="0"/>
                    <a:pt x="1" y="2200"/>
                    <a:pt x="1274" y="3513"/>
                  </a:cubicBezTo>
                  <a:cubicBezTo>
                    <a:pt x="1672" y="3952"/>
                    <a:pt x="2216" y="4173"/>
                    <a:pt x="2760" y="4173"/>
                  </a:cubicBezTo>
                  <a:cubicBezTo>
                    <a:pt x="3285" y="4173"/>
                    <a:pt x="3810" y="3967"/>
                    <a:pt x="4205" y="3553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0"/>
                    <a:pt x="2767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58"/>
            <p:cNvSpPr/>
            <p:nvPr/>
          </p:nvSpPr>
          <p:spPr>
            <a:xfrm>
              <a:off x="3729850" y="5349975"/>
              <a:ext cx="137875" cy="104325"/>
            </a:xfrm>
            <a:custGeom>
              <a:avLst/>
              <a:gdLst/>
              <a:ahLst/>
              <a:cxnLst/>
              <a:rect l="l" t="t" r="r" b="b"/>
              <a:pathLst>
                <a:path w="5515" h="4173" extrusionOk="0">
                  <a:moveTo>
                    <a:pt x="2747" y="0"/>
                  </a:moveTo>
                  <a:cubicBezTo>
                    <a:pt x="2206" y="0"/>
                    <a:pt x="1667" y="221"/>
                    <a:pt x="1279" y="660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0"/>
                    <a:pt x="274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58"/>
            <p:cNvSpPr/>
            <p:nvPr/>
          </p:nvSpPr>
          <p:spPr>
            <a:xfrm>
              <a:off x="2269475" y="4985175"/>
              <a:ext cx="137700" cy="104450"/>
            </a:xfrm>
            <a:custGeom>
              <a:avLst/>
              <a:gdLst/>
              <a:ahLst/>
              <a:cxnLst/>
              <a:rect l="l" t="t" r="r" b="b"/>
              <a:pathLst>
                <a:path w="5508" h="4178" extrusionOk="0">
                  <a:moveTo>
                    <a:pt x="2742" y="0"/>
                  </a:moveTo>
                  <a:cubicBezTo>
                    <a:pt x="2270" y="0"/>
                    <a:pt x="1798" y="173"/>
                    <a:pt x="1405" y="519"/>
                  </a:cubicBezTo>
                  <a:cubicBezTo>
                    <a:pt x="0" y="1724"/>
                    <a:pt x="763" y="4032"/>
                    <a:pt x="2610" y="4173"/>
                  </a:cubicBezTo>
                  <a:cubicBezTo>
                    <a:pt x="2659" y="4176"/>
                    <a:pt x="2708" y="4177"/>
                    <a:pt x="2757" y="4177"/>
                  </a:cubicBezTo>
                  <a:cubicBezTo>
                    <a:pt x="4513" y="4177"/>
                    <a:pt x="5507" y="2088"/>
                    <a:pt x="4316" y="740"/>
                  </a:cubicBezTo>
                  <a:cubicBezTo>
                    <a:pt x="3878" y="248"/>
                    <a:pt x="3309" y="0"/>
                    <a:pt x="274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58"/>
            <p:cNvSpPr/>
            <p:nvPr/>
          </p:nvSpPr>
          <p:spPr>
            <a:xfrm>
              <a:off x="263427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07"/>
                    <a:pt x="904" y="4155"/>
                    <a:pt x="2751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6" y="4176"/>
                    <a:pt x="5535" y="196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58"/>
            <p:cNvSpPr/>
            <p:nvPr/>
          </p:nvSpPr>
          <p:spPr>
            <a:xfrm>
              <a:off x="2675425" y="5350150"/>
              <a:ext cx="79300" cy="42425"/>
            </a:xfrm>
            <a:custGeom>
              <a:avLst/>
              <a:gdLst/>
              <a:ahLst/>
              <a:cxnLst/>
              <a:rect l="l" t="t" r="r" b="b"/>
              <a:pathLst>
                <a:path w="3172" h="1697" extrusionOk="0">
                  <a:moveTo>
                    <a:pt x="1128" y="1"/>
                  </a:moveTo>
                  <a:cubicBezTo>
                    <a:pt x="738" y="1"/>
                    <a:pt x="344" y="115"/>
                    <a:pt x="1" y="352"/>
                  </a:cubicBezTo>
                  <a:cubicBezTo>
                    <a:pt x="1044" y="814"/>
                    <a:pt x="2108" y="1275"/>
                    <a:pt x="3172" y="1697"/>
                  </a:cubicBezTo>
                  <a:cubicBezTo>
                    <a:pt x="3092" y="1316"/>
                    <a:pt x="2911" y="974"/>
                    <a:pt x="2650" y="693"/>
                  </a:cubicBezTo>
                  <a:cubicBezTo>
                    <a:pt x="2258" y="242"/>
                    <a:pt x="1696" y="1"/>
                    <a:pt x="112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58"/>
            <p:cNvSpPr/>
            <p:nvPr/>
          </p:nvSpPr>
          <p:spPr>
            <a:xfrm>
              <a:off x="2999075" y="49851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2" y="1"/>
                  </a:moveTo>
                  <a:cubicBezTo>
                    <a:pt x="2236" y="1"/>
                    <a:pt x="1712" y="206"/>
                    <a:pt x="1326" y="623"/>
                  </a:cubicBezTo>
                  <a:cubicBezTo>
                    <a:pt x="1" y="1928"/>
                    <a:pt x="924" y="4155"/>
                    <a:pt x="2771" y="4176"/>
                  </a:cubicBezTo>
                  <a:cubicBezTo>
                    <a:pt x="4617" y="4176"/>
                    <a:pt x="5541" y="1948"/>
                    <a:pt x="4236" y="643"/>
                  </a:cubicBezTo>
                  <a:cubicBezTo>
                    <a:pt x="3840" y="216"/>
                    <a:pt x="3300" y="1"/>
                    <a:pt x="276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58"/>
            <p:cNvSpPr/>
            <p:nvPr/>
          </p:nvSpPr>
          <p:spPr>
            <a:xfrm>
              <a:off x="4827625" y="35238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58"/>
            <p:cNvSpPr/>
            <p:nvPr/>
          </p:nvSpPr>
          <p:spPr>
            <a:xfrm>
              <a:off x="5192850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1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794" y="2"/>
                  </a:cubicBezTo>
                  <a:cubicBezTo>
                    <a:pt x="2770" y="1"/>
                    <a:pt x="2745" y="1"/>
                    <a:pt x="272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58"/>
            <p:cNvSpPr/>
            <p:nvPr/>
          </p:nvSpPr>
          <p:spPr>
            <a:xfrm>
              <a:off x="4097025" y="4618300"/>
              <a:ext cx="139000" cy="104400"/>
            </a:xfrm>
            <a:custGeom>
              <a:avLst/>
              <a:gdLst/>
              <a:ahLst/>
              <a:cxnLst/>
              <a:rect l="l" t="t" r="r" b="b"/>
              <a:pathLst>
                <a:path w="5560" h="4176" extrusionOk="0">
                  <a:moveTo>
                    <a:pt x="2771" y="0"/>
                  </a:moveTo>
                  <a:cubicBezTo>
                    <a:pt x="2246" y="0"/>
                    <a:pt x="1721" y="206"/>
                    <a:pt x="1325" y="622"/>
                  </a:cubicBezTo>
                  <a:cubicBezTo>
                    <a:pt x="0" y="1927"/>
                    <a:pt x="923" y="4155"/>
                    <a:pt x="2770" y="4175"/>
                  </a:cubicBezTo>
                  <a:cubicBezTo>
                    <a:pt x="4617" y="4175"/>
                    <a:pt x="5560" y="1947"/>
                    <a:pt x="4255" y="642"/>
                  </a:cubicBezTo>
                  <a:cubicBezTo>
                    <a:pt x="3849" y="216"/>
                    <a:pt x="3309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58"/>
            <p:cNvSpPr/>
            <p:nvPr/>
          </p:nvSpPr>
          <p:spPr>
            <a:xfrm>
              <a:off x="446232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0" y="1"/>
                  </a:moveTo>
                  <a:cubicBezTo>
                    <a:pt x="2238" y="1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55" y="221"/>
                    <a:pt x="3307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58"/>
            <p:cNvSpPr/>
            <p:nvPr/>
          </p:nvSpPr>
          <p:spPr>
            <a:xfrm>
              <a:off x="4844500" y="3888925"/>
              <a:ext cx="110100" cy="103625"/>
            </a:xfrm>
            <a:custGeom>
              <a:avLst/>
              <a:gdLst/>
              <a:ahLst/>
              <a:cxnLst/>
              <a:rect l="l" t="t" r="r" b="b"/>
              <a:pathLst>
                <a:path w="4404" h="4145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38"/>
                    <a:pt x="1051" y="4144"/>
                    <a:pt x="2102" y="4144"/>
                  </a:cubicBezTo>
                  <a:cubicBezTo>
                    <a:pt x="2616" y="4144"/>
                    <a:pt x="3139" y="3952"/>
                    <a:pt x="3561" y="3523"/>
                  </a:cubicBezTo>
                  <a:cubicBezTo>
                    <a:pt x="4404" y="2720"/>
                    <a:pt x="4384" y="137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58"/>
            <p:cNvSpPr/>
            <p:nvPr/>
          </p:nvSpPr>
          <p:spPr>
            <a:xfrm>
              <a:off x="520397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7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58"/>
            <p:cNvSpPr/>
            <p:nvPr/>
          </p:nvSpPr>
          <p:spPr>
            <a:xfrm>
              <a:off x="5557525" y="31585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58"/>
            <p:cNvSpPr/>
            <p:nvPr/>
          </p:nvSpPr>
          <p:spPr>
            <a:xfrm>
              <a:off x="446232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58"/>
            <p:cNvSpPr/>
            <p:nvPr/>
          </p:nvSpPr>
          <p:spPr>
            <a:xfrm>
              <a:off x="482762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3" y="4047"/>
                    <a:pt x="2610" y="4168"/>
                  </a:cubicBezTo>
                  <a:cubicBezTo>
                    <a:pt x="2667" y="4172"/>
                    <a:pt x="2724" y="4174"/>
                    <a:pt x="2780" y="4174"/>
                  </a:cubicBezTo>
                  <a:cubicBezTo>
                    <a:pt x="4522" y="4174"/>
                    <a:pt x="5502" y="2097"/>
                    <a:pt x="4316" y="756"/>
                  </a:cubicBezTo>
                  <a:cubicBezTo>
                    <a:pt x="3879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58"/>
            <p:cNvSpPr/>
            <p:nvPr/>
          </p:nvSpPr>
          <p:spPr>
            <a:xfrm>
              <a:off x="5192425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6" y="192"/>
                    <a:pt x="1366" y="582"/>
                  </a:cubicBezTo>
                  <a:cubicBezTo>
                    <a:pt x="1" y="1826"/>
                    <a:pt x="824" y="4094"/>
                    <a:pt x="2670" y="4175"/>
                  </a:cubicBezTo>
                  <a:cubicBezTo>
                    <a:pt x="2704" y="4176"/>
                    <a:pt x="2736" y="4177"/>
                    <a:pt x="2769" y="4177"/>
                  </a:cubicBezTo>
                  <a:cubicBezTo>
                    <a:pt x="4553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58"/>
            <p:cNvSpPr/>
            <p:nvPr/>
          </p:nvSpPr>
          <p:spPr>
            <a:xfrm>
              <a:off x="5557525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58"/>
            <p:cNvSpPr/>
            <p:nvPr/>
          </p:nvSpPr>
          <p:spPr>
            <a:xfrm>
              <a:off x="4827125" y="4618050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58"/>
            <p:cNvSpPr/>
            <p:nvPr/>
          </p:nvSpPr>
          <p:spPr>
            <a:xfrm>
              <a:off x="519257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58"/>
            <p:cNvSpPr/>
            <p:nvPr/>
          </p:nvSpPr>
          <p:spPr>
            <a:xfrm>
              <a:off x="555725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58"/>
            <p:cNvSpPr/>
            <p:nvPr/>
          </p:nvSpPr>
          <p:spPr>
            <a:xfrm>
              <a:off x="5193000" y="461925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58"/>
            <p:cNvSpPr/>
            <p:nvPr/>
          </p:nvSpPr>
          <p:spPr>
            <a:xfrm>
              <a:off x="5557250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6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7" y="4186"/>
                    <a:pt x="2763" y="4186"/>
                    <a:pt x="2779" y="4186"/>
                  </a:cubicBezTo>
                  <a:cubicBezTo>
                    <a:pt x="4594" y="4186"/>
                    <a:pt x="5549" y="2006"/>
                    <a:pt x="4275" y="673"/>
                  </a:cubicBezTo>
                  <a:cubicBezTo>
                    <a:pt x="3880" y="226"/>
                    <a:pt x="3329" y="0"/>
                    <a:pt x="277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58"/>
            <p:cNvSpPr/>
            <p:nvPr/>
          </p:nvSpPr>
          <p:spPr>
            <a:xfrm>
              <a:off x="5557375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58"/>
            <p:cNvSpPr/>
            <p:nvPr/>
          </p:nvSpPr>
          <p:spPr>
            <a:xfrm>
              <a:off x="410705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75" y="1"/>
                  </a:moveTo>
                  <a:cubicBezTo>
                    <a:pt x="1901" y="1"/>
                    <a:pt x="1427" y="179"/>
                    <a:pt x="1024" y="545"/>
                  </a:cubicBezTo>
                  <a:cubicBezTo>
                    <a:pt x="121" y="1268"/>
                    <a:pt x="1" y="2612"/>
                    <a:pt x="763" y="3516"/>
                  </a:cubicBezTo>
                  <a:cubicBezTo>
                    <a:pt x="1181" y="3986"/>
                    <a:pt x="1758" y="4223"/>
                    <a:pt x="2336" y="4223"/>
                  </a:cubicBezTo>
                  <a:cubicBezTo>
                    <a:pt x="2843" y="4223"/>
                    <a:pt x="3351" y="4042"/>
                    <a:pt x="3754" y="3676"/>
                  </a:cubicBezTo>
                  <a:cubicBezTo>
                    <a:pt x="4637" y="2934"/>
                    <a:pt x="4737" y="1589"/>
                    <a:pt x="3955" y="746"/>
                  </a:cubicBezTo>
                  <a:cubicBezTo>
                    <a:pt x="3507" y="254"/>
                    <a:pt x="2941" y="1"/>
                    <a:pt x="237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58"/>
            <p:cNvSpPr/>
            <p:nvPr/>
          </p:nvSpPr>
          <p:spPr>
            <a:xfrm>
              <a:off x="410855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6" y="0"/>
                  </a:moveTo>
                  <a:cubicBezTo>
                    <a:pt x="1809" y="0"/>
                    <a:pt x="1303" y="182"/>
                    <a:pt x="884" y="587"/>
                  </a:cubicBezTo>
                  <a:cubicBezTo>
                    <a:pt x="21" y="1370"/>
                    <a:pt x="1" y="2695"/>
                    <a:pt x="844" y="3498"/>
                  </a:cubicBezTo>
                  <a:cubicBezTo>
                    <a:pt x="1263" y="3937"/>
                    <a:pt x="1790" y="4134"/>
                    <a:pt x="2308" y="4134"/>
                  </a:cubicBezTo>
                  <a:cubicBezTo>
                    <a:pt x="3354" y="4134"/>
                    <a:pt x="4363" y="3334"/>
                    <a:pt x="4376" y="2113"/>
                  </a:cubicBezTo>
                  <a:cubicBezTo>
                    <a:pt x="4404" y="850"/>
                    <a:pt x="3380" y="0"/>
                    <a:pt x="23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58"/>
            <p:cNvSpPr/>
            <p:nvPr/>
          </p:nvSpPr>
          <p:spPr>
            <a:xfrm>
              <a:off x="4479875" y="3158975"/>
              <a:ext cx="109925" cy="103575"/>
            </a:xfrm>
            <a:custGeom>
              <a:avLst/>
              <a:gdLst/>
              <a:ahLst/>
              <a:cxnLst/>
              <a:rect l="l" t="t" r="r" b="b"/>
              <a:pathLst>
                <a:path w="4397" h="4143" extrusionOk="0">
                  <a:moveTo>
                    <a:pt x="2089" y="1"/>
                  </a:moveTo>
                  <a:cubicBezTo>
                    <a:pt x="1029" y="1"/>
                    <a:pt x="14" y="821"/>
                    <a:pt x="1" y="2052"/>
                  </a:cubicBezTo>
                  <a:cubicBezTo>
                    <a:pt x="1" y="3305"/>
                    <a:pt x="1019" y="4143"/>
                    <a:pt x="2081" y="4143"/>
                  </a:cubicBezTo>
                  <a:cubicBezTo>
                    <a:pt x="2583" y="4143"/>
                    <a:pt x="3095" y="3956"/>
                    <a:pt x="3513" y="3537"/>
                  </a:cubicBezTo>
                  <a:cubicBezTo>
                    <a:pt x="4377" y="2754"/>
                    <a:pt x="4397" y="1409"/>
                    <a:pt x="3554" y="626"/>
                  </a:cubicBezTo>
                  <a:cubicBezTo>
                    <a:pt x="3128" y="194"/>
                    <a:pt x="2603" y="1"/>
                    <a:pt x="208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58"/>
            <p:cNvSpPr/>
            <p:nvPr/>
          </p:nvSpPr>
          <p:spPr>
            <a:xfrm>
              <a:off x="4108550" y="3888925"/>
              <a:ext cx="109775" cy="103625"/>
            </a:xfrm>
            <a:custGeom>
              <a:avLst/>
              <a:gdLst/>
              <a:ahLst/>
              <a:cxnLst/>
              <a:rect l="l" t="t" r="r" b="b"/>
              <a:pathLst>
                <a:path w="4391" h="4145" extrusionOk="0">
                  <a:moveTo>
                    <a:pt x="2298" y="1"/>
                  </a:moveTo>
                  <a:cubicBezTo>
                    <a:pt x="1797" y="1"/>
                    <a:pt x="1286" y="184"/>
                    <a:pt x="864" y="593"/>
                  </a:cubicBezTo>
                  <a:cubicBezTo>
                    <a:pt x="21" y="1376"/>
                    <a:pt x="1" y="2720"/>
                    <a:pt x="844" y="3523"/>
                  </a:cubicBezTo>
                  <a:cubicBezTo>
                    <a:pt x="1266" y="3952"/>
                    <a:pt x="1789" y="4144"/>
                    <a:pt x="2303" y="4144"/>
                  </a:cubicBezTo>
                  <a:cubicBezTo>
                    <a:pt x="3353" y="4144"/>
                    <a:pt x="4363" y="3338"/>
                    <a:pt x="4376" y="2098"/>
                  </a:cubicBezTo>
                  <a:cubicBezTo>
                    <a:pt x="4390" y="840"/>
                    <a:pt x="3369" y="1"/>
                    <a:pt x="229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58"/>
            <p:cNvSpPr/>
            <p:nvPr/>
          </p:nvSpPr>
          <p:spPr>
            <a:xfrm>
              <a:off x="446287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58"/>
            <p:cNvSpPr/>
            <p:nvPr/>
          </p:nvSpPr>
          <p:spPr>
            <a:xfrm>
              <a:off x="4827125" y="31595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08"/>
                    <a:pt x="1305" y="3533"/>
                  </a:cubicBezTo>
                  <a:cubicBezTo>
                    <a:pt x="1707" y="3954"/>
                    <a:pt x="2244" y="4165"/>
                    <a:pt x="2778" y="4165"/>
                  </a:cubicBezTo>
                  <a:cubicBezTo>
                    <a:pt x="3312" y="4165"/>
                    <a:pt x="3844" y="3954"/>
                    <a:pt x="4236" y="3533"/>
                  </a:cubicBezTo>
                  <a:cubicBezTo>
                    <a:pt x="5540" y="220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58"/>
            <p:cNvSpPr/>
            <p:nvPr/>
          </p:nvSpPr>
          <p:spPr>
            <a:xfrm>
              <a:off x="4097525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6" y="1"/>
                  </a:moveTo>
                  <a:cubicBezTo>
                    <a:pt x="2260" y="1"/>
                    <a:pt x="1754" y="187"/>
                    <a:pt x="1365" y="567"/>
                  </a:cubicBezTo>
                  <a:cubicBezTo>
                    <a:pt x="0" y="1811"/>
                    <a:pt x="823" y="4100"/>
                    <a:pt x="2690" y="4180"/>
                  </a:cubicBezTo>
                  <a:cubicBezTo>
                    <a:pt x="2723" y="4181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7"/>
                  </a:cubicBezTo>
                  <a:cubicBezTo>
                    <a:pt x="3894" y="232"/>
                    <a:pt x="3330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58"/>
            <p:cNvSpPr/>
            <p:nvPr/>
          </p:nvSpPr>
          <p:spPr>
            <a:xfrm>
              <a:off x="4474375" y="3888975"/>
              <a:ext cx="114425" cy="103425"/>
            </a:xfrm>
            <a:custGeom>
              <a:avLst/>
              <a:gdLst/>
              <a:ahLst/>
              <a:cxnLst/>
              <a:rect l="l" t="t" r="r" b="b"/>
              <a:pathLst>
                <a:path w="4577" h="4137" extrusionOk="0">
                  <a:moveTo>
                    <a:pt x="2287" y="1"/>
                  </a:moveTo>
                  <a:cubicBezTo>
                    <a:pt x="1767" y="1"/>
                    <a:pt x="1247" y="197"/>
                    <a:pt x="843" y="591"/>
                  </a:cubicBezTo>
                  <a:cubicBezTo>
                    <a:pt x="20" y="1374"/>
                    <a:pt x="0" y="2698"/>
                    <a:pt x="803" y="3521"/>
                  </a:cubicBezTo>
                  <a:cubicBezTo>
                    <a:pt x="1212" y="3930"/>
                    <a:pt x="1751" y="4136"/>
                    <a:pt x="2291" y="4136"/>
                  </a:cubicBezTo>
                  <a:cubicBezTo>
                    <a:pt x="2810" y="4136"/>
                    <a:pt x="3330" y="3945"/>
                    <a:pt x="3733" y="3561"/>
                  </a:cubicBezTo>
                  <a:cubicBezTo>
                    <a:pt x="4556" y="2759"/>
                    <a:pt x="4577" y="1454"/>
                    <a:pt x="3774" y="631"/>
                  </a:cubicBezTo>
                  <a:cubicBezTo>
                    <a:pt x="3365" y="212"/>
                    <a:pt x="2826" y="1"/>
                    <a:pt x="228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58"/>
            <p:cNvSpPr/>
            <p:nvPr/>
          </p:nvSpPr>
          <p:spPr>
            <a:xfrm>
              <a:off x="5932575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5" y="545"/>
                  </a:cubicBezTo>
                  <a:cubicBezTo>
                    <a:pt x="10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58"/>
            <p:cNvSpPr/>
            <p:nvPr/>
          </p:nvSpPr>
          <p:spPr>
            <a:xfrm>
              <a:off x="593410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58"/>
            <p:cNvSpPr/>
            <p:nvPr/>
          </p:nvSpPr>
          <p:spPr>
            <a:xfrm>
              <a:off x="6287850" y="3158300"/>
              <a:ext cx="138375" cy="104175"/>
            </a:xfrm>
            <a:custGeom>
              <a:avLst/>
              <a:gdLst/>
              <a:ahLst/>
              <a:cxnLst/>
              <a:rect l="l" t="t" r="r" b="b"/>
              <a:pathLst>
                <a:path w="5535" h="4167" extrusionOk="0">
                  <a:moveTo>
                    <a:pt x="2769" y="1"/>
                  </a:moveTo>
                  <a:cubicBezTo>
                    <a:pt x="2246" y="1"/>
                    <a:pt x="1722" y="207"/>
                    <a:pt x="1325" y="613"/>
                  </a:cubicBezTo>
                  <a:cubicBezTo>
                    <a:pt x="1" y="1898"/>
                    <a:pt x="904" y="4146"/>
                    <a:pt x="2751" y="4166"/>
                  </a:cubicBezTo>
                  <a:cubicBezTo>
                    <a:pt x="2759" y="4166"/>
                    <a:pt x="2767" y="4166"/>
                    <a:pt x="2775" y="4166"/>
                  </a:cubicBezTo>
                  <a:cubicBezTo>
                    <a:pt x="4606" y="4166"/>
                    <a:pt x="5535" y="1952"/>
                    <a:pt x="4236" y="653"/>
                  </a:cubicBezTo>
                  <a:cubicBezTo>
                    <a:pt x="3840" y="217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58"/>
            <p:cNvSpPr/>
            <p:nvPr/>
          </p:nvSpPr>
          <p:spPr>
            <a:xfrm>
              <a:off x="5922550" y="3888225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70" y="1"/>
                  </a:moveTo>
                  <a:cubicBezTo>
                    <a:pt x="2245" y="1"/>
                    <a:pt x="1720" y="207"/>
                    <a:pt x="1325" y="621"/>
                  </a:cubicBezTo>
                  <a:cubicBezTo>
                    <a:pt x="0" y="1905"/>
                    <a:pt x="904" y="4153"/>
                    <a:pt x="2750" y="4174"/>
                  </a:cubicBezTo>
                  <a:cubicBezTo>
                    <a:pt x="2759" y="4174"/>
                    <a:pt x="2767" y="4174"/>
                    <a:pt x="2775" y="4174"/>
                  </a:cubicBezTo>
                  <a:cubicBezTo>
                    <a:pt x="4605" y="4174"/>
                    <a:pt x="5535" y="1960"/>
                    <a:pt x="4256" y="661"/>
                  </a:cubicBezTo>
                  <a:cubicBezTo>
                    <a:pt x="3857" y="222"/>
                    <a:pt x="3314" y="1"/>
                    <a:pt x="27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58"/>
            <p:cNvSpPr/>
            <p:nvPr/>
          </p:nvSpPr>
          <p:spPr>
            <a:xfrm>
              <a:off x="6287850" y="3523250"/>
              <a:ext cx="137975" cy="104575"/>
            </a:xfrm>
            <a:custGeom>
              <a:avLst/>
              <a:gdLst/>
              <a:ahLst/>
              <a:cxnLst/>
              <a:rect l="l" t="t" r="r" b="b"/>
              <a:pathLst>
                <a:path w="5519" h="4183" extrusionOk="0">
                  <a:moveTo>
                    <a:pt x="2764" y="1"/>
                  </a:moveTo>
                  <a:cubicBezTo>
                    <a:pt x="2261" y="1"/>
                    <a:pt x="1755" y="188"/>
                    <a:pt x="1366" y="567"/>
                  </a:cubicBezTo>
                  <a:cubicBezTo>
                    <a:pt x="1" y="1812"/>
                    <a:pt x="824" y="4100"/>
                    <a:pt x="2670" y="4180"/>
                  </a:cubicBezTo>
                  <a:cubicBezTo>
                    <a:pt x="2703" y="4182"/>
                    <a:pt x="2736" y="4182"/>
                    <a:pt x="2768" y="4182"/>
                  </a:cubicBezTo>
                  <a:cubicBezTo>
                    <a:pt x="4553" y="4182"/>
                    <a:pt x="5518" y="2028"/>
                    <a:pt x="4276" y="688"/>
                  </a:cubicBezTo>
                  <a:cubicBezTo>
                    <a:pt x="3885" y="233"/>
                    <a:pt x="3326" y="1"/>
                    <a:pt x="27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58"/>
            <p:cNvSpPr/>
            <p:nvPr/>
          </p:nvSpPr>
          <p:spPr>
            <a:xfrm>
              <a:off x="5923050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4" y="1"/>
                  </a:moveTo>
                  <a:cubicBezTo>
                    <a:pt x="2260" y="1"/>
                    <a:pt x="1755" y="187"/>
                    <a:pt x="1365" y="567"/>
                  </a:cubicBezTo>
                  <a:cubicBezTo>
                    <a:pt x="1" y="1811"/>
                    <a:pt x="823" y="4100"/>
                    <a:pt x="2670" y="4180"/>
                  </a:cubicBezTo>
                  <a:cubicBezTo>
                    <a:pt x="2703" y="4181"/>
                    <a:pt x="2735" y="4182"/>
                    <a:pt x="2768" y="4182"/>
                  </a:cubicBezTo>
                  <a:cubicBezTo>
                    <a:pt x="4552" y="4182"/>
                    <a:pt x="5518" y="2028"/>
                    <a:pt x="4276" y="687"/>
                  </a:cubicBezTo>
                  <a:cubicBezTo>
                    <a:pt x="3884" y="232"/>
                    <a:pt x="3326" y="1"/>
                    <a:pt x="27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58"/>
            <p:cNvSpPr/>
            <p:nvPr/>
          </p:nvSpPr>
          <p:spPr>
            <a:xfrm>
              <a:off x="6299400" y="388967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1907" y="1"/>
                  </a:moveTo>
                  <a:lnTo>
                    <a:pt x="1907" y="1"/>
                  </a:lnTo>
                  <a:cubicBezTo>
                    <a:pt x="1526" y="81"/>
                    <a:pt x="1144" y="282"/>
                    <a:pt x="863" y="563"/>
                  </a:cubicBezTo>
                  <a:cubicBezTo>
                    <a:pt x="121" y="1245"/>
                    <a:pt x="0" y="2349"/>
                    <a:pt x="562" y="3172"/>
                  </a:cubicBezTo>
                  <a:cubicBezTo>
                    <a:pt x="1024" y="2128"/>
                    <a:pt x="1486" y="1065"/>
                    <a:pt x="190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58"/>
            <p:cNvSpPr/>
            <p:nvPr/>
          </p:nvSpPr>
          <p:spPr>
            <a:xfrm>
              <a:off x="4845200" y="5350075"/>
              <a:ext cx="79300" cy="43000"/>
            </a:xfrm>
            <a:custGeom>
              <a:avLst/>
              <a:gdLst/>
              <a:ahLst/>
              <a:cxnLst/>
              <a:rect l="l" t="t" r="r" b="b"/>
              <a:pathLst>
                <a:path w="3172" h="1720" extrusionOk="0">
                  <a:moveTo>
                    <a:pt x="2042" y="1"/>
                  </a:moveTo>
                  <a:cubicBezTo>
                    <a:pt x="1510" y="1"/>
                    <a:pt x="983" y="212"/>
                    <a:pt x="602" y="616"/>
                  </a:cubicBezTo>
                  <a:cubicBezTo>
                    <a:pt x="301" y="917"/>
                    <a:pt x="80" y="1299"/>
                    <a:pt x="0" y="1720"/>
                  </a:cubicBezTo>
                  <a:cubicBezTo>
                    <a:pt x="1064" y="1278"/>
                    <a:pt x="2128" y="817"/>
                    <a:pt x="3172" y="355"/>
                  </a:cubicBezTo>
                  <a:cubicBezTo>
                    <a:pt x="2830" y="116"/>
                    <a:pt x="2435" y="1"/>
                    <a:pt x="204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58"/>
            <p:cNvSpPr/>
            <p:nvPr/>
          </p:nvSpPr>
          <p:spPr>
            <a:xfrm>
              <a:off x="5192425" y="498510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80" y="0"/>
                  </a:moveTo>
                  <a:cubicBezTo>
                    <a:pt x="2259" y="0"/>
                    <a:pt x="1738" y="201"/>
                    <a:pt x="1346" y="603"/>
                  </a:cubicBezTo>
                  <a:cubicBezTo>
                    <a:pt x="1" y="1867"/>
                    <a:pt x="864" y="4115"/>
                    <a:pt x="2711" y="4176"/>
                  </a:cubicBezTo>
                  <a:cubicBezTo>
                    <a:pt x="2727" y="4176"/>
                    <a:pt x="2744" y="4176"/>
                    <a:pt x="2760" y="4176"/>
                  </a:cubicBezTo>
                  <a:cubicBezTo>
                    <a:pt x="4575" y="4176"/>
                    <a:pt x="5529" y="1996"/>
                    <a:pt x="4276" y="663"/>
                  </a:cubicBezTo>
                  <a:cubicBezTo>
                    <a:pt x="3876" y="221"/>
                    <a:pt x="3328" y="0"/>
                    <a:pt x="278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58"/>
            <p:cNvSpPr/>
            <p:nvPr/>
          </p:nvSpPr>
          <p:spPr>
            <a:xfrm>
              <a:off x="4107050" y="498495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1"/>
                  </a:moveTo>
                  <a:cubicBezTo>
                    <a:pt x="1893" y="1"/>
                    <a:pt x="1424" y="174"/>
                    <a:pt x="1024" y="528"/>
                  </a:cubicBezTo>
                  <a:cubicBezTo>
                    <a:pt x="121" y="1271"/>
                    <a:pt x="1" y="2616"/>
                    <a:pt x="763" y="3499"/>
                  </a:cubicBezTo>
                  <a:cubicBezTo>
                    <a:pt x="1183" y="3972"/>
                    <a:pt x="1763" y="4215"/>
                    <a:pt x="2345" y="4215"/>
                  </a:cubicBezTo>
                  <a:cubicBezTo>
                    <a:pt x="2849" y="4215"/>
                    <a:pt x="3353" y="4032"/>
                    <a:pt x="3754" y="3660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5"/>
                    <a:pt x="2933" y="1"/>
                    <a:pt x="23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58"/>
            <p:cNvSpPr/>
            <p:nvPr/>
          </p:nvSpPr>
          <p:spPr>
            <a:xfrm>
              <a:off x="4097025" y="534990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80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8"/>
                    <a:pt x="883" y="4136"/>
                    <a:pt x="2730" y="4176"/>
                  </a:cubicBezTo>
                  <a:cubicBezTo>
                    <a:pt x="2746" y="4176"/>
                    <a:pt x="2763" y="4176"/>
                    <a:pt x="2780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8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58"/>
            <p:cNvSpPr/>
            <p:nvPr/>
          </p:nvSpPr>
          <p:spPr>
            <a:xfrm>
              <a:off x="446232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9" y="1"/>
                  </a:moveTo>
                  <a:cubicBezTo>
                    <a:pt x="2251" y="1"/>
                    <a:pt x="1722" y="206"/>
                    <a:pt x="1325" y="623"/>
                  </a:cubicBezTo>
                  <a:cubicBezTo>
                    <a:pt x="0" y="1907"/>
                    <a:pt x="904" y="4155"/>
                    <a:pt x="2750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5" y="4176"/>
                    <a:pt x="5534" y="1962"/>
                    <a:pt x="4256" y="643"/>
                  </a:cubicBezTo>
                  <a:cubicBezTo>
                    <a:pt x="3860" y="216"/>
                    <a:pt x="3320" y="1"/>
                    <a:pt x="27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58"/>
            <p:cNvSpPr/>
            <p:nvPr/>
          </p:nvSpPr>
          <p:spPr>
            <a:xfrm>
              <a:off x="4462325" y="53499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58"/>
            <p:cNvSpPr/>
            <p:nvPr/>
          </p:nvSpPr>
          <p:spPr>
            <a:xfrm>
              <a:off x="4827125" y="4985100"/>
              <a:ext cx="138375" cy="103900"/>
            </a:xfrm>
            <a:custGeom>
              <a:avLst/>
              <a:gdLst/>
              <a:ahLst/>
              <a:cxnLst/>
              <a:rect l="l" t="t" r="r" b="b"/>
              <a:pathLst>
                <a:path w="5535" h="415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28"/>
                    <a:pt x="924" y="4155"/>
                    <a:pt x="2771" y="4155"/>
                  </a:cubicBezTo>
                  <a:cubicBezTo>
                    <a:pt x="2779" y="4156"/>
                    <a:pt x="2787" y="4156"/>
                    <a:pt x="2795" y="4156"/>
                  </a:cubicBezTo>
                  <a:cubicBezTo>
                    <a:pt x="4625" y="4156"/>
                    <a:pt x="5535" y="194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8" name="Google Shape;4718;p58"/>
          <p:cNvGrpSpPr/>
          <p:nvPr/>
        </p:nvGrpSpPr>
        <p:grpSpPr>
          <a:xfrm rot="3842635" flipH="1">
            <a:off x="6767469" y="-1275824"/>
            <a:ext cx="1642783" cy="3165852"/>
            <a:chOff x="2453450" y="238025"/>
            <a:chExt cx="2711225" cy="5224875"/>
          </a:xfrm>
        </p:grpSpPr>
        <p:sp>
          <p:nvSpPr>
            <p:cNvPr id="4719" name="Google Shape;4719;p58"/>
            <p:cNvSpPr/>
            <p:nvPr/>
          </p:nvSpPr>
          <p:spPr>
            <a:xfrm>
              <a:off x="3780075" y="238025"/>
              <a:ext cx="589375" cy="333825"/>
            </a:xfrm>
            <a:custGeom>
              <a:avLst/>
              <a:gdLst/>
              <a:ahLst/>
              <a:cxnLst/>
              <a:rect l="l" t="t" r="r" b="b"/>
              <a:pathLst>
                <a:path w="23575" h="13353" extrusionOk="0">
                  <a:moveTo>
                    <a:pt x="2035" y="0"/>
                  </a:moveTo>
                  <a:cubicBezTo>
                    <a:pt x="513" y="0"/>
                    <a:pt x="0" y="2468"/>
                    <a:pt x="1685" y="2966"/>
                  </a:cubicBezTo>
                  <a:cubicBezTo>
                    <a:pt x="5112" y="3975"/>
                    <a:pt x="8202" y="5977"/>
                    <a:pt x="11213" y="7818"/>
                  </a:cubicBezTo>
                  <a:cubicBezTo>
                    <a:pt x="14527" y="9852"/>
                    <a:pt x="17842" y="11870"/>
                    <a:pt x="21477" y="13279"/>
                  </a:cubicBezTo>
                  <a:cubicBezTo>
                    <a:pt x="21611" y="13329"/>
                    <a:pt x="21747" y="13352"/>
                    <a:pt x="21884" y="13352"/>
                  </a:cubicBezTo>
                  <a:cubicBezTo>
                    <a:pt x="22531" y="13352"/>
                    <a:pt x="23163" y="12831"/>
                    <a:pt x="23335" y="12222"/>
                  </a:cubicBezTo>
                  <a:cubicBezTo>
                    <a:pt x="23575" y="11389"/>
                    <a:pt x="23030" y="10669"/>
                    <a:pt x="22278" y="10381"/>
                  </a:cubicBezTo>
                  <a:cubicBezTo>
                    <a:pt x="15328" y="7690"/>
                    <a:pt x="9691" y="2182"/>
                    <a:pt x="2486" y="68"/>
                  </a:cubicBezTo>
                  <a:cubicBezTo>
                    <a:pt x="2327" y="22"/>
                    <a:pt x="2177" y="0"/>
                    <a:pt x="203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58"/>
            <p:cNvSpPr/>
            <p:nvPr/>
          </p:nvSpPr>
          <p:spPr>
            <a:xfrm>
              <a:off x="3618425" y="420475"/>
              <a:ext cx="288650" cy="195450"/>
            </a:xfrm>
            <a:custGeom>
              <a:avLst/>
              <a:gdLst/>
              <a:ahLst/>
              <a:cxnLst/>
              <a:rect l="l" t="t" r="r" b="b"/>
              <a:pathLst>
                <a:path w="11546" h="7818" extrusionOk="0">
                  <a:moveTo>
                    <a:pt x="1823" y="1"/>
                  </a:moveTo>
                  <a:cubicBezTo>
                    <a:pt x="1281" y="1"/>
                    <a:pt x="713" y="320"/>
                    <a:pt x="449" y="761"/>
                  </a:cubicBezTo>
                  <a:cubicBezTo>
                    <a:pt x="0" y="1513"/>
                    <a:pt x="352" y="2330"/>
                    <a:pt x="993" y="2810"/>
                  </a:cubicBezTo>
                  <a:cubicBezTo>
                    <a:pt x="3411" y="4620"/>
                    <a:pt x="6437" y="5485"/>
                    <a:pt x="8791" y="7390"/>
                  </a:cubicBezTo>
                  <a:cubicBezTo>
                    <a:pt x="9123" y="7664"/>
                    <a:pt x="9514" y="7817"/>
                    <a:pt x="9902" y="7817"/>
                  </a:cubicBezTo>
                  <a:cubicBezTo>
                    <a:pt x="10263" y="7817"/>
                    <a:pt x="10620" y="7684"/>
                    <a:pt x="10921" y="7390"/>
                  </a:cubicBezTo>
                  <a:cubicBezTo>
                    <a:pt x="11450" y="6878"/>
                    <a:pt x="11546" y="5789"/>
                    <a:pt x="10921" y="5276"/>
                  </a:cubicBezTo>
                  <a:cubicBezTo>
                    <a:pt x="8343" y="3179"/>
                    <a:pt x="5156" y="2186"/>
                    <a:pt x="2514" y="216"/>
                  </a:cubicBezTo>
                  <a:cubicBezTo>
                    <a:pt x="2309" y="66"/>
                    <a:pt x="2069" y="1"/>
                    <a:pt x="1823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58"/>
            <p:cNvSpPr/>
            <p:nvPr/>
          </p:nvSpPr>
          <p:spPr>
            <a:xfrm>
              <a:off x="3868825" y="736950"/>
              <a:ext cx="389075" cy="188675"/>
            </a:xfrm>
            <a:custGeom>
              <a:avLst/>
              <a:gdLst/>
              <a:ahLst/>
              <a:cxnLst/>
              <a:rect l="l" t="t" r="r" b="b"/>
              <a:pathLst>
                <a:path w="15563" h="7547" extrusionOk="0">
                  <a:moveTo>
                    <a:pt x="1979" y="0"/>
                  </a:moveTo>
                  <a:cubicBezTo>
                    <a:pt x="495" y="0"/>
                    <a:pt x="0" y="2440"/>
                    <a:pt x="1658" y="2978"/>
                  </a:cubicBezTo>
                  <a:lnTo>
                    <a:pt x="1674" y="2978"/>
                  </a:lnTo>
                  <a:cubicBezTo>
                    <a:pt x="5245" y="4147"/>
                    <a:pt x="9376" y="4579"/>
                    <a:pt x="12307" y="7158"/>
                  </a:cubicBezTo>
                  <a:cubicBezTo>
                    <a:pt x="12618" y="7431"/>
                    <a:pt x="12963" y="7547"/>
                    <a:pt x="13296" y="7547"/>
                  </a:cubicBezTo>
                  <a:cubicBezTo>
                    <a:pt x="14501" y="7547"/>
                    <a:pt x="15562" y="6032"/>
                    <a:pt x="14420" y="5028"/>
                  </a:cubicBezTo>
                  <a:cubicBezTo>
                    <a:pt x="11026" y="2049"/>
                    <a:pt x="6622" y="1441"/>
                    <a:pt x="2458" y="80"/>
                  </a:cubicBezTo>
                  <a:cubicBezTo>
                    <a:pt x="2289" y="25"/>
                    <a:pt x="2129" y="0"/>
                    <a:pt x="1979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58"/>
            <p:cNvSpPr/>
            <p:nvPr/>
          </p:nvSpPr>
          <p:spPr>
            <a:xfrm>
              <a:off x="3505675" y="629025"/>
              <a:ext cx="237275" cy="152275"/>
            </a:xfrm>
            <a:custGeom>
              <a:avLst/>
              <a:gdLst/>
              <a:ahLst/>
              <a:cxnLst/>
              <a:rect l="l" t="t" r="r" b="b"/>
              <a:pathLst>
                <a:path w="9491" h="6091" extrusionOk="0">
                  <a:moveTo>
                    <a:pt x="2089" y="1"/>
                  </a:moveTo>
                  <a:cubicBezTo>
                    <a:pt x="834" y="1"/>
                    <a:pt x="0" y="1962"/>
                    <a:pt x="1340" y="2859"/>
                  </a:cubicBezTo>
                  <a:lnTo>
                    <a:pt x="1340" y="2843"/>
                  </a:lnTo>
                  <a:cubicBezTo>
                    <a:pt x="3149" y="4028"/>
                    <a:pt x="5071" y="5053"/>
                    <a:pt x="7056" y="5918"/>
                  </a:cubicBezTo>
                  <a:cubicBezTo>
                    <a:pt x="7319" y="6030"/>
                    <a:pt x="7594" y="6091"/>
                    <a:pt x="7859" y="6091"/>
                  </a:cubicBezTo>
                  <a:cubicBezTo>
                    <a:pt x="8353" y="6091"/>
                    <a:pt x="8814" y="5879"/>
                    <a:pt x="9106" y="5389"/>
                  </a:cubicBezTo>
                  <a:cubicBezTo>
                    <a:pt x="9490" y="4749"/>
                    <a:pt x="9314" y="3644"/>
                    <a:pt x="8578" y="3324"/>
                  </a:cubicBezTo>
                  <a:cubicBezTo>
                    <a:pt x="6576" y="2475"/>
                    <a:pt x="4670" y="1434"/>
                    <a:pt x="2861" y="249"/>
                  </a:cubicBezTo>
                  <a:cubicBezTo>
                    <a:pt x="2596" y="76"/>
                    <a:pt x="2334" y="1"/>
                    <a:pt x="2089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58"/>
            <p:cNvSpPr/>
            <p:nvPr/>
          </p:nvSpPr>
          <p:spPr>
            <a:xfrm>
              <a:off x="3598425" y="879250"/>
              <a:ext cx="356875" cy="217575"/>
            </a:xfrm>
            <a:custGeom>
              <a:avLst/>
              <a:gdLst/>
              <a:ahLst/>
              <a:cxnLst/>
              <a:rect l="l" t="t" r="r" b="b"/>
              <a:pathLst>
                <a:path w="14275" h="8703" extrusionOk="0">
                  <a:moveTo>
                    <a:pt x="2024" y="1"/>
                  </a:moveTo>
                  <a:cubicBezTo>
                    <a:pt x="520" y="1"/>
                    <a:pt x="0" y="2459"/>
                    <a:pt x="1681" y="2971"/>
                  </a:cubicBezTo>
                  <a:cubicBezTo>
                    <a:pt x="5284" y="4076"/>
                    <a:pt x="8326" y="6382"/>
                    <a:pt x="11417" y="8447"/>
                  </a:cubicBezTo>
                  <a:cubicBezTo>
                    <a:pt x="11682" y="8625"/>
                    <a:pt x="11945" y="8702"/>
                    <a:pt x="12193" y="8702"/>
                  </a:cubicBezTo>
                  <a:cubicBezTo>
                    <a:pt x="13437" y="8702"/>
                    <a:pt x="14274" y="6748"/>
                    <a:pt x="12938" y="5853"/>
                  </a:cubicBezTo>
                  <a:cubicBezTo>
                    <a:pt x="9607" y="3611"/>
                    <a:pt x="6357" y="1257"/>
                    <a:pt x="2482" y="72"/>
                  </a:cubicBezTo>
                  <a:cubicBezTo>
                    <a:pt x="2321" y="23"/>
                    <a:pt x="2168" y="1"/>
                    <a:pt x="202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58"/>
            <p:cNvSpPr/>
            <p:nvPr/>
          </p:nvSpPr>
          <p:spPr>
            <a:xfrm>
              <a:off x="4021625" y="1166800"/>
              <a:ext cx="293275" cy="189975"/>
            </a:xfrm>
            <a:custGeom>
              <a:avLst/>
              <a:gdLst/>
              <a:ahLst/>
              <a:cxnLst/>
              <a:rect l="l" t="t" r="r" b="b"/>
              <a:pathLst>
                <a:path w="11731" h="7599" extrusionOk="0">
                  <a:moveTo>
                    <a:pt x="2150" y="0"/>
                  </a:moveTo>
                  <a:cubicBezTo>
                    <a:pt x="851" y="0"/>
                    <a:pt x="1" y="1986"/>
                    <a:pt x="1391" y="2822"/>
                  </a:cubicBezTo>
                  <a:cubicBezTo>
                    <a:pt x="3889" y="4311"/>
                    <a:pt x="6355" y="5865"/>
                    <a:pt x="8837" y="7370"/>
                  </a:cubicBezTo>
                  <a:cubicBezTo>
                    <a:pt x="9097" y="7529"/>
                    <a:pt x="9354" y="7599"/>
                    <a:pt x="9596" y="7599"/>
                  </a:cubicBezTo>
                  <a:cubicBezTo>
                    <a:pt x="10883" y="7599"/>
                    <a:pt x="11731" y="5625"/>
                    <a:pt x="10342" y="4776"/>
                  </a:cubicBezTo>
                  <a:cubicBezTo>
                    <a:pt x="7860" y="3255"/>
                    <a:pt x="5410" y="1717"/>
                    <a:pt x="2912" y="228"/>
                  </a:cubicBezTo>
                  <a:cubicBezTo>
                    <a:pt x="2650" y="69"/>
                    <a:pt x="2392" y="0"/>
                    <a:pt x="2150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58"/>
            <p:cNvSpPr/>
            <p:nvPr/>
          </p:nvSpPr>
          <p:spPr>
            <a:xfrm>
              <a:off x="3241825" y="892575"/>
              <a:ext cx="314975" cy="194075"/>
            </a:xfrm>
            <a:custGeom>
              <a:avLst/>
              <a:gdLst/>
              <a:ahLst/>
              <a:cxnLst/>
              <a:rect l="l" t="t" r="r" b="b"/>
              <a:pathLst>
                <a:path w="12599" h="7763" extrusionOk="0">
                  <a:moveTo>
                    <a:pt x="2292" y="0"/>
                  </a:moveTo>
                  <a:cubicBezTo>
                    <a:pt x="911" y="0"/>
                    <a:pt x="1" y="2018"/>
                    <a:pt x="1485" y="2774"/>
                  </a:cubicBezTo>
                  <a:cubicBezTo>
                    <a:pt x="4287" y="4215"/>
                    <a:pt x="6753" y="6217"/>
                    <a:pt x="9588" y="7594"/>
                  </a:cubicBezTo>
                  <a:cubicBezTo>
                    <a:pt x="9825" y="7711"/>
                    <a:pt x="10059" y="7762"/>
                    <a:pt x="10281" y="7762"/>
                  </a:cubicBezTo>
                  <a:cubicBezTo>
                    <a:pt x="11674" y="7762"/>
                    <a:pt x="12598" y="5732"/>
                    <a:pt x="11093" y="5000"/>
                  </a:cubicBezTo>
                  <a:cubicBezTo>
                    <a:pt x="8259" y="3623"/>
                    <a:pt x="5809" y="1605"/>
                    <a:pt x="3006" y="180"/>
                  </a:cubicBezTo>
                  <a:cubicBezTo>
                    <a:pt x="2761" y="55"/>
                    <a:pt x="2520" y="0"/>
                    <a:pt x="2292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58"/>
            <p:cNvSpPr/>
            <p:nvPr/>
          </p:nvSpPr>
          <p:spPr>
            <a:xfrm>
              <a:off x="3580375" y="1235000"/>
              <a:ext cx="317100" cy="170450"/>
            </a:xfrm>
            <a:custGeom>
              <a:avLst/>
              <a:gdLst/>
              <a:ahLst/>
              <a:cxnLst/>
              <a:rect l="l" t="t" r="r" b="b"/>
              <a:pathLst>
                <a:path w="12684" h="6818" extrusionOk="0">
                  <a:moveTo>
                    <a:pt x="1689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10602" y="6740"/>
                  </a:lnTo>
                  <a:cubicBezTo>
                    <a:pt x="10734" y="6793"/>
                    <a:pt x="10870" y="6817"/>
                    <a:pt x="11005" y="6817"/>
                  </a:cubicBezTo>
                  <a:cubicBezTo>
                    <a:pt x="11642" y="6817"/>
                    <a:pt x="12272" y="6280"/>
                    <a:pt x="12443" y="5699"/>
                  </a:cubicBezTo>
                  <a:cubicBezTo>
                    <a:pt x="12683" y="4834"/>
                    <a:pt x="12139" y="4146"/>
                    <a:pt x="11402" y="3841"/>
                  </a:cubicBezTo>
                  <a:lnTo>
                    <a:pt x="2099" y="78"/>
                  </a:lnTo>
                  <a:cubicBezTo>
                    <a:pt x="1964" y="25"/>
                    <a:pt x="1826" y="1"/>
                    <a:pt x="1689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58"/>
            <p:cNvSpPr/>
            <p:nvPr/>
          </p:nvSpPr>
          <p:spPr>
            <a:xfrm>
              <a:off x="3086225" y="999650"/>
              <a:ext cx="258000" cy="200750"/>
            </a:xfrm>
            <a:custGeom>
              <a:avLst/>
              <a:gdLst/>
              <a:ahLst/>
              <a:cxnLst/>
              <a:rect l="l" t="t" r="r" b="b"/>
              <a:pathLst>
                <a:path w="10320" h="8030" extrusionOk="0">
                  <a:moveTo>
                    <a:pt x="2041" y="0"/>
                  </a:moveTo>
                  <a:cubicBezTo>
                    <a:pt x="818" y="0"/>
                    <a:pt x="0" y="1948"/>
                    <a:pt x="1304" y="2879"/>
                  </a:cubicBezTo>
                  <a:lnTo>
                    <a:pt x="1304" y="2863"/>
                  </a:lnTo>
                  <a:cubicBezTo>
                    <a:pt x="3530" y="4448"/>
                    <a:pt x="5611" y="6209"/>
                    <a:pt x="7805" y="7811"/>
                  </a:cubicBezTo>
                  <a:cubicBezTo>
                    <a:pt x="8018" y="7963"/>
                    <a:pt x="8262" y="8030"/>
                    <a:pt x="8510" y="8030"/>
                  </a:cubicBezTo>
                  <a:cubicBezTo>
                    <a:pt x="9046" y="8030"/>
                    <a:pt x="9597" y="7715"/>
                    <a:pt x="9871" y="7266"/>
                  </a:cubicBezTo>
                  <a:cubicBezTo>
                    <a:pt x="10319" y="6514"/>
                    <a:pt x="9983" y="5697"/>
                    <a:pt x="9326" y="5217"/>
                  </a:cubicBezTo>
                  <a:cubicBezTo>
                    <a:pt x="7117" y="3615"/>
                    <a:pt x="5051" y="1854"/>
                    <a:pt x="2825" y="269"/>
                  </a:cubicBezTo>
                  <a:cubicBezTo>
                    <a:pt x="2556" y="81"/>
                    <a:pt x="2290" y="0"/>
                    <a:pt x="2041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58"/>
            <p:cNvSpPr/>
            <p:nvPr/>
          </p:nvSpPr>
          <p:spPr>
            <a:xfrm>
              <a:off x="3181250" y="1267025"/>
              <a:ext cx="263000" cy="183500"/>
            </a:xfrm>
            <a:custGeom>
              <a:avLst/>
              <a:gdLst/>
              <a:ahLst/>
              <a:cxnLst/>
              <a:rect l="l" t="t" r="r" b="b"/>
              <a:pathLst>
                <a:path w="10520" h="7340" extrusionOk="0">
                  <a:moveTo>
                    <a:pt x="1680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2000"/>
                    <a:pt x="545" y="2672"/>
                    <a:pt x="1282" y="2977"/>
                  </a:cubicBezTo>
                  <a:cubicBezTo>
                    <a:pt x="3556" y="3905"/>
                    <a:pt x="5718" y="5058"/>
                    <a:pt x="7399" y="6868"/>
                  </a:cubicBezTo>
                  <a:cubicBezTo>
                    <a:pt x="7705" y="7200"/>
                    <a:pt x="8055" y="7339"/>
                    <a:pt x="8394" y="7339"/>
                  </a:cubicBezTo>
                  <a:cubicBezTo>
                    <a:pt x="9511" y="7339"/>
                    <a:pt x="10520" y="5835"/>
                    <a:pt x="9513" y="4754"/>
                  </a:cubicBezTo>
                  <a:cubicBezTo>
                    <a:pt x="7479" y="2544"/>
                    <a:pt x="4821" y="1215"/>
                    <a:pt x="2083" y="78"/>
                  </a:cubicBezTo>
                  <a:cubicBezTo>
                    <a:pt x="1951" y="25"/>
                    <a:pt x="1815" y="1"/>
                    <a:pt x="168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58"/>
            <p:cNvSpPr/>
            <p:nvPr/>
          </p:nvSpPr>
          <p:spPr>
            <a:xfrm>
              <a:off x="3441725" y="1510250"/>
              <a:ext cx="281725" cy="165600"/>
            </a:xfrm>
            <a:custGeom>
              <a:avLst/>
              <a:gdLst/>
              <a:ahLst/>
              <a:cxnLst/>
              <a:rect l="l" t="t" r="r" b="b"/>
              <a:pathLst>
                <a:path w="11269" h="6624" extrusionOk="0">
                  <a:moveTo>
                    <a:pt x="1900" y="1"/>
                  </a:moveTo>
                  <a:cubicBezTo>
                    <a:pt x="478" y="1"/>
                    <a:pt x="0" y="2396"/>
                    <a:pt x="1624" y="3000"/>
                  </a:cubicBezTo>
                  <a:lnTo>
                    <a:pt x="1608" y="3000"/>
                  </a:lnTo>
                  <a:cubicBezTo>
                    <a:pt x="3834" y="3832"/>
                    <a:pt x="6171" y="4649"/>
                    <a:pt x="7997" y="6234"/>
                  </a:cubicBezTo>
                  <a:cubicBezTo>
                    <a:pt x="8312" y="6508"/>
                    <a:pt x="8659" y="6624"/>
                    <a:pt x="8994" y="6624"/>
                  </a:cubicBezTo>
                  <a:cubicBezTo>
                    <a:pt x="10208" y="6624"/>
                    <a:pt x="11269" y="5109"/>
                    <a:pt x="10127" y="4105"/>
                  </a:cubicBezTo>
                  <a:cubicBezTo>
                    <a:pt x="7885" y="2151"/>
                    <a:pt x="5163" y="1126"/>
                    <a:pt x="2424" y="101"/>
                  </a:cubicBezTo>
                  <a:cubicBezTo>
                    <a:pt x="2238" y="32"/>
                    <a:pt x="2063" y="1"/>
                    <a:pt x="190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58"/>
            <p:cNvSpPr/>
            <p:nvPr/>
          </p:nvSpPr>
          <p:spPr>
            <a:xfrm>
              <a:off x="3034450" y="1463250"/>
              <a:ext cx="313375" cy="202200"/>
            </a:xfrm>
            <a:custGeom>
              <a:avLst/>
              <a:gdLst/>
              <a:ahLst/>
              <a:cxnLst/>
              <a:rect l="l" t="t" r="r" b="b"/>
              <a:pathLst>
                <a:path w="12535" h="8088" extrusionOk="0">
                  <a:moveTo>
                    <a:pt x="2005" y="0"/>
                  </a:moveTo>
                  <a:cubicBezTo>
                    <a:pt x="501" y="0"/>
                    <a:pt x="1" y="2448"/>
                    <a:pt x="1677" y="2958"/>
                  </a:cubicBezTo>
                  <a:cubicBezTo>
                    <a:pt x="4704" y="3903"/>
                    <a:pt x="7314" y="5712"/>
                    <a:pt x="9780" y="7666"/>
                  </a:cubicBezTo>
                  <a:cubicBezTo>
                    <a:pt x="10114" y="7933"/>
                    <a:pt x="10504" y="8087"/>
                    <a:pt x="10893" y="8087"/>
                  </a:cubicBezTo>
                  <a:cubicBezTo>
                    <a:pt x="11249" y="8087"/>
                    <a:pt x="11603" y="7957"/>
                    <a:pt x="11910" y="7666"/>
                  </a:cubicBezTo>
                  <a:cubicBezTo>
                    <a:pt x="12438" y="7154"/>
                    <a:pt x="12534" y="6049"/>
                    <a:pt x="11910" y="5536"/>
                  </a:cubicBezTo>
                  <a:cubicBezTo>
                    <a:pt x="9027" y="3262"/>
                    <a:pt x="6017" y="1165"/>
                    <a:pt x="2478" y="76"/>
                  </a:cubicBezTo>
                  <a:cubicBezTo>
                    <a:pt x="2311" y="24"/>
                    <a:pt x="2153" y="0"/>
                    <a:pt x="200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58"/>
            <p:cNvSpPr/>
            <p:nvPr/>
          </p:nvSpPr>
          <p:spPr>
            <a:xfrm>
              <a:off x="3111350" y="1705725"/>
              <a:ext cx="320550" cy="187175"/>
            </a:xfrm>
            <a:custGeom>
              <a:avLst/>
              <a:gdLst/>
              <a:ahLst/>
              <a:cxnLst/>
              <a:rect l="l" t="t" r="r" b="b"/>
              <a:pathLst>
                <a:path w="12822" h="7487" extrusionOk="0">
                  <a:moveTo>
                    <a:pt x="1911" y="1"/>
                  </a:moveTo>
                  <a:cubicBezTo>
                    <a:pt x="471" y="1"/>
                    <a:pt x="0" y="2405"/>
                    <a:pt x="1628" y="2995"/>
                  </a:cubicBezTo>
                  <a:cubicBezTo>
                    <a:pt x="4686" y="4100"/>
                    <a:pt x="7681" y="5317"/>
                    <a:pt x="10307" y="7271"/>
                  </a:cubicBezTo>
                  <a:cubicBezTo>
                    <a:pt x="10512" y="7421"/>
                    <a:pt x="10751" y="7486"/>
                    <a:pt x="10995" y="7486"/>
                  </a:cubicBezTo>
                  <a:cubicBezTo>
                    <a:pt x="11532" y="7486"/>
                    <a:pt x="12092" y="7167"/>
                    <a:pt x="12357" y="6726"/>
                  </a:cubicBezTo>
                  <a:cubicBezTo>
                    <a:pt x="12821" y="5974"/>
                    <a:pt x="12469" y="5157"/>
                    <a:pt x="11828" y="4677"/>
                  </a:cubicBezTo>
                  <a:cubicBezTo>
                    <a:pt x="8994" y="2595"/>
                    <a:pt x="5711" y="1298"/>
                    <a:pt x="2429" y="97"/>
                  </a:cubicBezTo>
                  <a:cubicBezTo>
                    <a:pt x="2245" y="31"/>
                    <a:pt x="2072" y="1"/>
                    <a:pt x="1911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58"/>
            <p:cNvSpPr/>
            <p:nvPr/>
          </p:nvSpPr>
          <p:spPr>
            <a:xfrm>
              <a:off x="2850000" y="1720425"/>
              <a:ext cx="264400" cy="173425"/>
            </a:xfrm>
            <a:custGeom>
              <a:avLst/>
              <a:gdLst/>
              <a:ahLst/>
              <a:cxnLst/>
              <a:rect l="l" t="t" r="r" b="b"/>
              <a:pathLst>
                <a:path w="10576" h="6937" extrusionOk="0">
                  <a:moveTo>
                    <a:pt x="2303" y="0"/>
                  </a:moveTo>
                  <a:cubicBezTo>
                    <a:pt x="1075" y="0"/>
                    <a:pt x="1" y="1520"/>
                    <a:pt x="1161" y="2503"/>
                  </a:cubicBezTo>
                  <a:lnTo>
                    <a:pt x="1177" y="2519"/>
                  </a:lnTo>
                  <a:cubicBezTo>
                    <a:pt x="3130" y="4169"/>
                    <a:pt x="5292" y="5594"/>
                    <a:pt x="7582" y="6763"/>
                  </a:cubicBezTo>
                  <a:cubicBezTo>
                    <a:pt x="7821" y="6884"/>
                    <a:pt x="8057" y="6937"/>
                    <a:pt x="8280" y="6937"/>
                  </a:cubicBezTo>
                  <a:cubicBezTo>
                    <a:pt x="9657" y="6937"/>
                    <a:pt x="10575" y="4910"/>
                    <a:pt x="9087" y="4153"/>
                  </a:cubicBezTo>
                  <a:cubicBezTo>
                    <a:pt x="7022" y="3128"/>
                    <a:pt x="5068" y="1863"/>
                    <a:pt x="3291" y="374"/>
                  </a:cubicBezTo>
                  <a:cubicBezTo>
                    <a:pt x="2977" y="111"/>
                    <a:pt x="2634" y="0"/>
                    <a:pt x="230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58"/>
            <p:cNvSpPr/>
            <p:nvPr/>
          </p:nvSpPr>
          <p:spPr>
            <a:xfrm>
              <a:off x="2733875" y="1920725"/>
              <a:ext cx="327375" cy="202250"/>
            </a:xfrm>
            <a:custGeom>
              <a:avLst/>
              <a:gdLst/>
              <a:ahLst/>
              <a:cxnLst/>
              <a:rect l="l" t="t" r="r" b="b"/>
              <a:pathLst>
                <a:path w="13095" h="8090" extrusionOk="0">
                  <a:moveTo>
                    <a:pt x="1980" y="1"/>
                  </a:moveTo>
                  <a:cubicBezTo>
                    <a:pt x="495" y="1"/>
                    <a:pt x="1" y="2440"/>
                    <a:pt x="1658" y="2978"/>
                  </a:cubicBezTo>
                  <a:lnTo>
                    <a:pt x="1658" y="2994"/>
                  </a:lnTo>
                  <a:cubicBezTo>
                    <a:pt x="4797" y="4003"/>
                    <a:pt x="7135" y="6501"/>
                    <a:pt x="10065" y="7926"/>
                  </a:cubicBezTo>
                  <a:cubicBezTo>
                    <a:pt x="10303" y="8040"/>
                    <a:pt x="10536" y="8090"/>
                    <a:pt x="10757" y="8090"/>
                  </a:cubicBezTo>
                  <a:cubicBezTo>
                    <a:pt x="12164" y="8090"/>
                    <a:pt x="13095" y="6063"/>
                    <a:pt x="11587" y="5316"/>
                  </a:cubicBezTo>
                  <a:cubicBezTo>
                    <a:pt x="8400" y="3779"/>
                    <a:pt x="5886" y="1201"/>
                    <a:pt x="2459" y="80"/>
                  </a:cubicBezTo>
                  <a:cubicBezTo>
                    <a:pt x="2290" y="26"/>
                    <a:pt x="2130" y="1"/>
                    <a:pt x="198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58"/>
            <p:cNvSpPr/>
            <p:nvPr/>
          </p:nvSpPr>
          <p:spPr>
            <a:xfrm>
              <a:off x="2681800" y="2149525"/>
              <a:ext cx="228900" cy="227425"/>
            </a:xfrm>
            <a:custGeom>
              <a:avLst/>
              <a:gdLst/>
              <a:ahLst/>
              <a:cxnLst/>
              <a:rect l="l" t="t" r="r" b="b"/>
              <a:pathLst>
                <a:path w="9156" h="9097" extrusionOk="0">
                  <a:moveTo>
                    <a:pt x="2077" y="0"/>
                  </a:moveTo>
                  <a:cubicBezTo>
                    <a:pt x="1002" y="0"/>
                    <a:pt x="0" y="1512"/>
                    <a:pt x="939" y="2634"/>
                  </a:cubicBezTo>
                  <a:lnTo>
                    <a:pt x="923" y="2634"/>
                  </a:lnTo>
                  <a:cubicBezTo>
                    <a:pt x="2540" y="4571"/>
                    <a:pt x="4878" y="5996"/>
                    <a:pt x="5999" y="8334"/>
                  </a:cubicBezTo>
                  <a:cubicBezTo>
                    <a:pt x="6259" y="8873"/>
                    <a:pt x="6687" y="9096"/>
                    <a:pt x="7130" y="9096"/>
                  </a:cubicBezTo>
                  <a:cubicBezTo>
                    <a:pt x="8108" y="9096"/>
                    <a:pt x="9156" y="8004"/>
                    <a:pt x="8593" y="6813"/>
                  </a:cubicBezTo>
                  <a:cubicBezTo>
                    <a:pt x="7360" y="4235"/>
                    <a:pt x="4846" y="2650"/>
                    <a:pt x="3053" y="504"/>
                  </a:cubicBezTo>
                  <a:cubicBezTo>
                    <a:pt x="2759" y="149"/>
                    <a:pt x="2414" y="0"/>
                    <a:pt x="2077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58"/>
            <p:cNvSpPr/>
            <p:nvPr/>
          </p:nvSpPr>
          <p:spPr>
            <a:xfrm>
              <a:off x="2453450" y="2210875"/>
              <a:ext cx="195000" cy="138400"/>
            </a:xfrm>
            <a:custGeom>
              <a:avLst/>
              <a:gdLst/>
              <a:ahLst/>
              <a:cxnLst/>
              <a:rect l="l" t="t" r="r" b="b"/>
              <a:pathLst>
                <a:path w="7800" h="5536" extrusionOk="0">
                  <a:moveTo>
                    <a:pt x="1625" y="0"/>
                  </a:moveTo>
                  <a:cubicBezTo>
                    <a:pt x="1125" y="0"/>
                    <a:pt x="651" y="222"/>
                    <a:pt x="369" y="724"/>
                  </a:cubicBezTo>
                  <a:cubicBezTo>
                    <a:pt x="1" y="1349"/>
                    <a:pt x="177" y="2438"/>
                    <a:pt x="914" y="2774"/>
                  </a:cubicBezTo>
                  <a:cubicBezTo>
                    <a:pt x="2451" y="3446"/>
                    <a:pt x="3924" y="4311"/>
                    <a:pt x="5285" y="5320"/>
                  </a:cubicBezTo>
                  <a:cubicBezTo>
                    <a:pt x="5490" y="5470"/>
                    <a:pt x="5731" y="5536"/>
                    <a:pt x="5977" y="5536"/>
                  </a:cubicBezTo>
                  <a:cubicBezTo>
                    <a:pt x="6519" y="5536"/>
                    <a:pt x="7087" y="5216"/>
                    <a:pt x="7351" y="4775"/>
                  </a:cubicBezTo>
                  <a:cubicBezTo>
                    <a:pt x="7799" y="4007"/>
                    <a:pt x="7463" y="3206"/>
                    <a:pt x="6806" y="2726"/>
                  </a:cubicBezTo>
                  <a:cubicBezTo>
                    <a:pt x="5445" y="1717"/>
                    <a:pt x="3972" y="868"/>
                    <a:pt x="2419" y="180"/>
                  </a:cubicBezTo>
                  <a:cubicBezTo>
                    <a:pt x="2163" y="63"/>
                    <a:pt x="1890" y="0"/>
                    <a:pt x="162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58"/>
            <p:cNvSpPr/>
            <p:nvPr/>
          </p:nvSpPr>
          <p:spPr>
            <a:xfrm>
              <a:off x="3960550" y="1468625"/>
              <a:ext cx="345450" cy="195025"/>
            </a:xfrm>
            <a:custGeom>
              <a:avLst/>
              <a:gdLst/>
              <a:ahLst/>
              <a:cxnLst/>
              <a:rect l="l" t="t" r="r" b="b"/>
              <a:pathLst>
                <a:path w="13818" h="7801" extrusionOk="0">
                  <a:moveTo>
                    <a:pt x="1900" y="0"/>
                  </a:moveTo>
                  <a:cubicBezTo>
                    <a:pt x="478" y="0"/>
                    <a:pt x="0" y="2396"/>
                    <a:pt x="1624" y="2999"/>
                  </a:cubicBezTo>
                  <a:cubicBezTo>
                    <a:pt x="4890" y="4200"/>
                    <a:pt x="8061" y="5610"/>
                    <a:pt x="10959" y="7547"/>
                  </a:cubicBezTo>
                  <a:cubicBezTo>
                    <a:pt x="11226" y="7724"/>
                    <a:pt x="11490" y="7801"/>
                    <a:pt x="11737" y="7801"/>
                  </a:cubicBezTo>
                  <a:cubicBezTo>
                    <a:pt x="12989" y="7801"/>
                    <a:pt x="13818" y="5833"/>
                    <a:pt x="12481" y="4937"/>
                  </a:cubicBezTo>
                  <a:cubicBezTo>
                    <a:pt x="9358" y="2871"/>
                    <a:pt x="5915" y="1398"/>
                    <a:pt x="2424" y="101"/>
                  </a:cubicBezTo>
                  <a:cubicBezTo>
                    <a:pt x="2239" y="32"/>
                    <a:pt x="2063" y="0"/>
                    <a:pt x="1900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58"/>
            <p:cNvSpPr/>
            <p:nvPr/>
          </p:nvSpPr>
          <p:spPr>
            <a:xfrm>
              <a:off x="3971900" y="2514075"/>
              <a:ext cx="251050" cy="143200"/>
            </a:xfrm>
            <a:custGeom>
              <a:avLst/>
              <a:gdLst/>
              <a:ahLst/>
              <a:cxnLst/>
              <a:rect l="l" t="t" r="r" b="b"/>
              <a:pathLst>
                <a:path w="10042" h="5728" extrusionOk="0">
                  <a:moveTo>
                    <a:pt x="1695" y="0"/>
                  </a:moveTo>
                  <a:cubicBezTo>
                    <a:pt x="1058" y="0"/>
                    <a:pt x="429" y="537"/>
                    <a:pt x="257" y="1119"/>
                  </a:cubicBezTo>
                  <a:cubicBezTo>
                    <a:pt x="1" y="1983"/>
                    <a:pt x="561" y="2672"/>
                    <a:pt x="1298" y="2976"/>
                  </a:cubicBezTo>
                  <a:lnTo>
                    <a:pt x="7943" y="5650"/>
                  </a:lnTo>
                  <a:cubicBezTo>
                    <a:pt x="8078" y="5704"/>
                    <a:pt x="8216" y="5728"/>
                    <a:pt x="8354" y="5728"/>
                  </a:cubicBezTo>
                  <a:cubicBezTo>
                    <a:pt x="9000" y="5728"/>
                    <a:pt x="9629" y="5190"/>
                    <a:pt x="9801" y="4609"/>
                  </a:cubicBezTo>
                  <a:cubicBezTo>
                    <a:pt x="10041" y="3745"/>
                    <a:pt x="9497" y="3056"/>
                    <a:pt x="8744" y="2752"/>
                  </a:cubicBezTo>
                  <a:lnTo>
                    <a:pt x="2099" y="78"/>
                  </a:lnTo>
                  <a:cubicBezTo>
                    <a:pt x="1967" y="24"/>
                    <a:pt x="1831" y="0"/>
                    <a:pt x="169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58"/>
            <p:cNvSpPr/>
            <p:nvPr/>
          </p:nvSpPr>
          <p:spPr>
            <a:xfrm>
              <a:off x="4308875" y="2807225"/>
              <a:ext cx="316075" cy="179275"/>
            </a:xfrm>
            <a:custGeom>
              <a:avLst/>
              <a:gdLst/>
              <a:ahLst/>
              <a:cxnLst/>
              <a:rect l="l" t="t" r="r" b="b"/>
              <a:pathLst>
                <a:path w="12643" h="7171" extrusionOk="0">
                  <a:moveTo>
                    <a:pt x="1877" y="0"/>
                  </a:moveTo>
                  <a:cubicBezTo>
                    <a:pt x="474" y="0"/>
                    <a:pt x="1" y="2386"/>
                    <a:pt x="1606" y="2988"/>
                  </a:cubicBezTo>
                  <a:lnTo>
                    <a:pt x="1622" y="3004"/>
                  </a:lnTo>
                  <a:cubicBezTo>
                    <a:pt x="4425" y="4061"/>
                    <a:pt x="6939" y="5694"/>
                    <a:pt x="9629" y="7007"/>
                  </a:cubicBezTo>
                  <a:cubicBezTo>
                    <a:pt x="9864" y="7120"/>
                    <a:pt x="10095" y="7171"/>
                    <a:pt x="10315" y="7171"/>
                  </a:cubicBezTo>
                  <a:cubicBezTo>
                    <a:pt x="11712" y="7171"/>
                    <a:pt x="12642" y="5144"/>
                    <a:pt x="11134" y="4397"/>
                  </a:cubicBezTo>
                  <a:cubicBezTo>
                    <a:pt x="8220" y="2988"/>
                    <a:pt x="5465" y="1242"/>
                    <a:pt x="2407" y="105"/>
                  </a:cubicBezTo>
                  <a:cubicBezTo>
                    <a:pt x="2219" y="33"/>
                    <a:pt x="2042" y="0"/>
                    <a:pt x="1877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58"/>
            <p:cNvSpPr/>
            <p:nvPr/>
          </p:nvSpPr>
          <p:spPr>
            <a:xfrm>
              <a:off x="4822200" y="2992450"/>
              <a:ext cx="307125" cy="178250"/>
            </a:xfrm>
            <a:custGeom>
              <a:avLst/>
              <a:gdLst/>
              <a:ahLst/>
              <a:cxnLst/>
              <a:rect l="l" t="t" r="r" b="b"/>
              <a:pathLst>
                <a:path w="12285" h="7130" extrusionOk="0">
                  <a:moveTo>
                    <a:pt x="1696" y="1"/>
                  </a:moveTo>
                  <a:cubicBezTo>
                    <a:pt x="1058" y="1"/>
                    <a:pt x="429" y="541"/>
                    <a:pt x="257" y="1135"/>
                  </a:cubicBezTo>
                  <a:cubicBezTo>
                    <a:pt x="1" y="1984"/>
                    <a:pt x="561" y="2673"/>
                    <a:pt x="1298" y="2977"/>
                  </a:cubicBezTo>
                  <a:cubicBezTo>
                    <a:pt x="3924" y="4050"/>
                    <a:pt x="6822" y="4851"/>
                    <a:pt x="9016" y="6740"/>
                  </a:cubicBezTo>
                  <a:cubicBezTo>
                    <a:pt x="9328" y="7014"/>
                    <a:pt x="9673" y="7130"/>
                    <a:pt x="10008" y="7130"/>
                  </a:cubicBezTo>
                  <a:cubicBezTo>
                    <a:pt x="11217" y="7130"/>
                    <a:pt x="12284" y="5617"/>
                    <a:pt x="11130" y="4626"/>
                  </a:cubicBezTo>
                  <a:cubicBezTo>
                    <a:pt x="8504" y="2352"/>
                    <a:pt x="5253" y="1376"/>
                    <a:pt x="2099" y="79"/>
                  </a:cubicBezTo>
                  <a:cubicBezTo>
                    <a:pt x="1967" y="25"/>
                    <a:pt x="1831" y="1"/>
                    <a:pt x="1696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58"/>
            <p:cNvSpPr/>
            <p:nvPr/>
          </p:nvSpPr>
          <p:spPr>
            <a:xfrm>
              <a:off x="3851725" y="2738850"/>
              <a:ext cx="240000" cy="171800"/>
            </a:xfrm>
            <a:custGeom>
              <a:avLst/>
              <a:gdLst/>
              <a:ahLst/>
              <a:cxnLst/>
              <a:rect l="l" t="t" r="r" b="b"/>
              <a:pathLst>
                <a:path w="9600" h="6872" extrusionOk="0">
                  <a:moveTo>
                    <a:pt x="2055" y="1"/>
                  </a:moveTo>
                  <a:cubicBezTo>
                    <a:pt x="820" y="1"/>
                    <a:pt x="0" y="1950"/>
                    <a:pt x="1333" y="2856"/>
                  </a:cubicBezTo>
                  <a:cubicBezTo>
                    <a:pt x="3158" y="4089"/>
                    <a:pt x="4968" y="5338"/>
                    <a:pt x="6777" y="6604"/>
                  </a:cubicBezTo>
                  <a:cubicBezTo>
                    <a:pt x="7046" y="6791"/>
                    <a:pt x="7313" y="6872"/>
                    <a:pt x="7562" y="6872"/>
                  </a:cubicBezTo>
                  <a:cubicBezTo>
                    <a:pt x="8784" y="6872"/>
                    <a:pt x="9599" y="4927"/>
                    <a:pt x="8283" y="4009"/>
                  </a:cubicBezTo>
                  <a:cubicBezTo>
                    <a:pt x="6489" y="2744"/>
                    <a:pt x="4664" y="1495"/>
                    <a:pt x="2838" y="262"/>
                  </a:cubicBezTo>
                  <a:cubicBezTo>
                    <a:pt x="2570" y="80"/>
                    <a:pt x="2304" y="1"/>
                    <a:pt x="2055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58"/>
            <p:cNvSpPr/>
            <p:nvPr/>
          </p:nvSpPr>
          <p:spPr>
            <a:xfrm>
              <a:off x="4394125" y="3073475"/>
              <a:ext cx="301650" cy="213475"/>
            </a:xfrm>
            <a:custGeom>
              <a:avLst/>
              <a:gdLst/>
              <a:ahLst/>
              <a:cxnLst/>
              <a:rect l="l" t="t" r="r" b="b"/>
              <a:pathLst>
                <a:path w="12066" h="8539" extrusionOk="0">
                  <a:moveTo>
                    <a:pt x="2104" y="0"/>
                  </a:moveTo>
                  <a:cubicBezTo>
                    <a:pt x="1005" y="0"/>
                    <a:pt x="0" y="1505"/>
                    <a:pt x="967" y="2618"/>
                  </a:cubicBezTo>
                  <a:lnTo>
                    <a:pt x="983" y="2618"/>
                  </a:lnTo>
                  <a:cubicBezTo>
                    <a:pt x="3208" y="5148"/>
                    <a:pt x="6203" y="6702"/>
                    <a:pt x="9117" y="8335"/>
                  </a:cubicBezTo>
                  <a:cubicBezTo>
                    <a:pt x="9369" y="8477"/>
                    <a:pt x="9618" y="8539"/>
                    <a:pt x="9853" y="8539"/>
                  </a:cubicBezTo>
                  <a:cubicBezTo>
                    <a:pt x="11183" y="8539"/>
                    <a:pt x="12065" y="6544"/>
                    <a:pt x="10622" y="5741"/>
                  </a:cubicBezTo>
                  <a:cubicBezTo>
                    <a:pt x="7948" y="4220"/>
                    <a:pt x="5178" y="2843"/>
                    <a:pt x="3096" y="489"/>
                  </a:cubicBezTo>
                  <a:cubicBezTo>
                    <a:pt x="2794" y="144"/>
                    <a:pt x="2444" y="0"/>
                    <a:pt x="2104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58"/>
            <p:cNvSpPr/>
            <p:nvPr/>
          </p:nvSpPr>
          <p:spPr>
            <a:xfrm>
              <a:off x="4827825" y="3385350"/>
              <a:ext cx="270225" cy="165400"/>
            </a:xfrm>
            <a:custGeom>
              <a:avLst/>
              <a:gdLst/>
              <a:ahLst/>
              <a:cxnLst/>
              <a:rect l="l" t="t" r="r" b="b"/>
              <a:pathLst>
                <a:path w="10809" h="6616" extrusionOk="0">
                  <a:moveTo>
                    <a:pt x="2021" y="0"/>
                  </a:moveTo>
                  <a:cubicBezTo>
                    <a:pt x="507" y="0"/>
                    <a:pt x="1" y="2459"/>
                    <a:pt x="1681" y="2970"/>
                  </a:cubicBezTo>
                  <a:cubicBezTo>
                    <a:pt x="3971" y="3659"/>
                    <a:pt x="6181" y="4683"/>
                    <a:pt x="8055" y="6189"/>
                  </a:cubicBezTo>
                  <a:cubicBezTo>
                    <a:pt x="8386" y="6462"/>
                    <a:pt x="8778" y="6616"/>
                    <a:pt x="9165" y="6616"/>
                  </a:cubicBezTo>
                  <a:cubicBezTo>
                    <a:pt x="9526" y="6616"/>
                    <a:pt x="9883" y="6482"/>
                    <a:pt x="10184" y="6189"/>
                  </a:cubicBezTo>
                  <a:cubicBezTo>
                    <a:pt x="10713" y="5676"/>
                    <a:pt x="10809" y="4587"/>
                    <a:pt x="10184" y="4075"/>
                  </a:cubicBezTo>
                  <a:cubicBezTo>
                    <a:pt x="7895" y="2249"/>
                    <a:pt x="5284" y="888"/>
                    <a:pt x="2482" y="72"/>
                  </a:cubicBezTo>
                  <a:cubicBezTo>
                    <a:pt x="2320" y="23"/>
                    <a:pt x="2165" y="0"/>
                    <a:pt x="2021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58"/>
            <p:cNvSpPr/>
            <p:nvPr/>
          </p:nvSpPr>
          <p:spPr>
            <a:xfrm>
              <a:off x="3807200" y="2992200"/>
              <a:ext cx="482275" cy="342650"/>
            </a:xfrm>
            <a:custGeom>
              <a:avLst/>
              <a:gdLst/>
              <a:ahLst/>
              <a:cxnLst/>
              <a:rect l="l" t="t" r="r" b="b"/>
              <a:pathLst>
                <a:path w="19291" h="13706" extrusionOk="0">
                  <a:moveTo>
                    <a:pt x="2095" y="0"/>
                  </a:moveTo>
                  <a:cubicBezTo>
                    <a:pt x="831" y="0"/>
                    <a:pt x="0" y="1959"/>
                    <a:pt x="1353" y="2843"/>
                  </a:cubicBezTo>
                  <a:cubicBezTo>
                    <a:pt x="6397" y="6110"/>
                    <a:pt x="11569" y="9264"/>
                    <a:pt x="16053" y="13300"/>
                  </a:cubicBezTo>
                  <a:cubicBezTo>
                    <a:pt x="16366" y="13585"/>
                    <a:pt x="16714" y="13705"/>
                    <a:pt x="17051" y="13705"/>
                  </a:cubicBezTo>
                  <a:cubicBezTo>
                    <a:pt x="18243" y="13705"/>
                    <a:pt x="19290" y="12197"/>
                    <a:pt x="18166" y="11186"/>
                  </a:cubicBezTo>
                  <a:cubicBezTo>
                    <a:pt x="13507" y="6958"/>
                    <a:pt x="8126" y="3644"/>
                    <a:pt x="2874" y="249"/>
                  </a:cubicBezTo>
                  <a:cubicBezTo>
                    <a:pt x="2606" y="76"/>
                    <a:pt x="2342" y="0"/>
                    <a:pt x="209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58"/>
            <p:cNvSpPr/>
            <p:nvPr/>
          </p:nvSpPr>
          <p:spPr>
            <a:xfrm>
              <a:off x="4383325" y="3436175"/>
              <a:ext cx="287000" cy="205400"/>
            </a:xfrm>
            <a:custGeom>
              <a:avLst/>
              <a:gdLst/>
              <a:ahLst/>
              <a:cxnLst/>
              <a:rect l="l" t="t" r="r" b="b"/>
              <a:pathLst>
                <a:path w="11480" h="8216" extrusionOk="0">
                  <a:moveTo>
                    <a:pt x="2096" y="0"/>
                  </a:moveTo>
                  <a:cubicBezTo>
                    <a:pt x="1004" y="0"/>
                    <a:pt x="0" y="1502"/>
                    <a:pt x="966" y="2602"/>
                  </a:cubicBezTo>
                  <a:lnTo>
                    <a:pt x="966" y="2618"/>
                  </a:lnTo>
                  <a:cubicBezTo>
                    <a:pt x="3016" y="4972"/>
                    <a:pt x="5610" y="6750"/>
                    <a:pt x="8428" y="8063"/>
                  </a:cubicBezTo>
                  <a:cubicBezTo>
                    <a:pt x="8658" y="8168"/>
                    <a:pt x="8884" y="8215"/>
                    <a:pt x="9100" y="8215"/>
                  </a:cubicBezTo>
                  <a:cubicBezTo>
                    <a:pt x="10521" y="8215"/>
                    <a:pt x="11479" y="6178"/>
                    <a:pt x="9950" y="5469"/>
                  </a:cubicBezTo>
                  <a:cubicBezTo>
                    <a:pt x="7323" y="4252"/>
                    <a:pt x="5001" y="2666"/>
                    <a:pt x="3080" y="489"/>
                  </a:cubicBezTo>
                  <a:cubicBezTo>
                    <a:pt x="2781" y="144"/>
                    <a:pt x="2434" y="0"/>
                    <a:pt x="209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58"/>
            <p:cNvSpPr/>
            <p:nvPr/>
          </p:nvSpPr>
          <p:spPr>
            <a:xfrm>
              <a:off x="4773600" y="3656425"/>
              <a:ext cx="233350" cy="144650"/>
            </a:xfrm>
            <a:custGeom>
              <a:avLst/>
              <a:gdLst/>
              <a:ahLst/>
              <a:cxnLst/>
              <a:rect l="l" t="t" r="r" b="b"/>
              <a:pathLst>
                <a:path w="9334" h="5786" extrusionOk="0">
                  <a:moveTo>
                    <a:pt x="2302" y="1"/>
                  </a:moveTo>
                  <a:cubicBezTo>
                    <a:pt x="1074" y="1"/>
                    <a:pt x="0" y="1520"/>
                    <a:pt x="1160" y="2504"/>
                  </a:cubicBezTo>
                  <a:cubicBezTo>
                    <a:pt x="2826" y="3929"/>
                    <a:pt x="4779" y="5018"/>
                    <a:pt x="6861" y="5706"/>
                  </a:cubicBezTo>
                  <a:cubicBezTo>
                    <a:pt x="7030" y="5761"/>
                    <a:pt x="7190" y="5786"/>
                    <a:pt x="7341" y="5786"/>
                  </a:cubicBezTo>
                  <a:cubicBezTo>
                    <a:pt x="8827" y="5786"/>
                    <a:pt x="9334" y="3346"/>
                    <a:pt x="7662" y="2808"/>
                  </a:cubicBezTo>
                  <a:cubicBezTo>
                    <a:pt x="6060" y="2295"/>
                    <a:pt x="4571" y="1463"/>
                    <a:pt x="3290" y="374"/>
                  </a:cubicBezTo>
                  <a:cubicBezTo>
                    <a:pt x="2977" y="112"/>
                    <a:pt x="2634" y="1"/>
                    <a:pt x="230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58"/>
            <p:cNvSpPr/>
            <p:nvPr/>
          </p:nvSpPr>
          <p:spPr>
            <a:xfrm>
              <a:off x="3635225" y="3152400"/>
              <a:ext cx="223150" cy="199875"/>
            </a:xfrm>
            <a:custGeom>
              <a:avLst/>
              <a:gdLst/>
              <a:ahLst/>
              <a:cxnLst/>
              <a:rect l="l" t="t" r="r" b="b"/>
              <a:pathLst>
                <a:path w="8926" h="7995" extrusionOk="0">
                  <a:moveTo>
                    <a:pt x="1743" y="0"/>
                  </a:moveTo>
                  <a:cubicBezTo>
                    <a:pt x="1506" y="0"/>
                    <a:pt x="1262" y="62"/>
                    <a:pt x="1026" y="198"/>
                  </a:cubicBezTo>
                  <a:cubicBezTo>
                    <a:pt x="369" y="566"/>
                    <a:pt x="1" y="1591"/>
                    <a:pt x="481" y="2248"/>
                  </a:cubicBezTo>
                  <a:cubicBezTo>
                    <a:pt x="1970" y="4249"/>
                    <a:pt x="3700" y="6043"/>
                    <a:pt x="5621" y="7628"/>
                  </a:cubicBezTo>
                  <a:cubicBezTo>
                    <a:pt x="5933" y="7886"/>
                    <a:pt x="6275" y="7995"/>
                    <a:pt x="6607" y="7995"/>
                  </a:cubicBezTo>
                  <a:cubicBezTo>
                    <a:pt x="7840" y="7995"/>
                    <a:pt x="8925" y="6483"/>
                    <a:pt x="7751" y="5498"/>
                  </a:cubicBezTo>
                  <a:cubicBezTo>
                    <a:pt x="6054" y="4105"/>
                    <a:pt x="4388" y="2504"/>
                    <a:pt x="3075" y="742"/>
                  </a:cubicBezTo>
                  <a:cubicBezTo>
                    <a:pt x="2746" y="292"/>
                    <a:pt x="2259" y="0"/>
                    <a:pt x="174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58"/>
            <p:cNvSpPr/>
            <p:nvPr/>
          </p:nvSpPr>
          <p:spPr>
            <a:xfrm>
              <a:off x="3921300" y="3426000"/>
              <a:ext cx="286250" cy="206025"/>
            </a:xfrm>
            <a:custGeom>
              <a:avLst/>
              <a:gdLst/>
              <a:ahLst/>
              <a:cxnLst/>
              <a:rect l="l" t="t" r="r" b="b"/>
              <a:pathLst>
                <a:path w="11450" h="8241" extrusionOk="0">
                  <a:moveTo>
                    <a:pt x="2204" y="1"/>
                  </a:moveTo>
                  <a:cubicBezTo>
                    <a:pt x="1036" y="1"/>
                    <a:pt x="1" y="1507"/>
                    <a:pt x="1080" y="2561"/>
                  </a:cubicBezTo>
                  <a:cubicBezTo>
                    <a:pt x="3306" y="4739"/>
                    <a:pt x="5916" y="6388"/>
                    <a:pt x="8558" y="8006"/>
                  </a:cubicBezTo>
                  <a:cubicBezTo>
                    <a:pt x="8822" y="8169"/>
                    <a:pt x="9082" y="8241"/>
                    <a:pt x="9326" y="8241"/>
                  </a:cubicBezTo>
                  <a:cubicBezTo>
                    <a:pt x="10608" y="8241"/>
                    <a:pt x="11449" y="6272"/>
                    <a:pt x="10063" y="5411"/>
                  </a:cubicBezTo>
                  <a:cubicBezTo>
                    <a:pt x="7645" y="3922"/>
                    <a:pt x="5243" y="2433"/>
                    <a:pt x="3210" y="431"/>
                  </a:cubicBezTo>
                  <a:cubicBezTo>
                    <a:pt x="2896" y="128"/>
                    <a:pt x="2544" y="1"/>
                    <a:pt x="220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58"/>
            <p:cNvSpPr/>
            <p:nvPr/>
          </p:nvSpPr>
          <p:spPr>
            <a:xfrm>
              <a:off x="4286975" y="3742900"/>
              <a:ext cx="176550" cy="165675"/>
            </a:xfrm>
            <a:custGeom>
              <a:avLst/>
              <a:gdLst/>
              <a:ahLst/>
              <a:cxnLst/>
              <a:rect l="l" t="t" r="r" b="b"/>
              <a:pathLst>
                <a:path w="7062" h="6627" extrusionOk="0">
                  <a:moveTo>
                    <a:pt x="1701" y="0"/>
                  </a:moveTo>
                  <a:cubicBezTo>
                    <a:pt x="1574" y="0"/>
                    <a:pt x="1444" y="17"/>
                    <a:pt x="1313" y="53"/>
                  </a:cubicBezTo>
                  <a:cubicBezTo>
                    <a:pt x="561" y="262"/>
                    <a:pt x="0" y="1126"/>
                    <a:pt x="256" y="1911"/>
                  </a:cubicBezTo>
                  <a:lnTo>
                    <a:pt x="272" y="1911"/>
                  </a:lnTo>
                  <a:cubicBezTo>
                    <a:pt x="945" y="3865"/>
                    <a:pt x="2370" y="5386"/>
                    <a:pt x="4132" y="6411"/>
                  </a:cubicBezTo>
                  <a:cubicBezTo>
                    <a:pt x="4391" y="6561"/>
                    <a:pt x="4645" y="6627"/>
                    <a:pt x="4885" y="6627"/>
                  </a:cubicBezTo>
                  <a:cubicBezTo>
                    <a:pt x="6201" y="6627"/>
                    <a:pt x="7062" y="4643"/>
                    <a:pt x="5653" y="3817"/>
                  </a:cubicBezTo>
                  <a:cubicBezTo>
                    <a:pt x="4596" y="3192"/>
                    <a:pt x="3571" y="2295"/>
                    <a:pt x="3155" y="1110"/>
                  </a:cubicBezTo>
                  <a:cubicBezTo>
                    <a:pt x="2940" y="465"/>
                    <a:pt x="2364" y="0"/>
                    <a:pt x="1701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58"/>
            <p:cNvSpPr/>
            <p:nvPr/>
          </p:nvSpPr>
          <p:spPr>
            <a:xfrm>
              <a:off x="4466350" y="3992700"/>
              <a:ext cx="230575" cy="169975"/>
            </a:xfrm>
            <a:custGeom>
              <a:avLst/>
              <a:gdLst/>
              <a:ahLst/>
              <a:cxnLst/>
              <a:rect l="l" t="t" r="r" b="b"/>
              <a:pathLst>
                <a:path w="9223" h="6799" extrusionOk="0">
                  <a:moveTo>
                    <a:pt x="2157" y="0"/>
                  </a:moveTo>
                  <a:cubicBezTo>
                    <a:pt x="1019" y="0"/>
                    <a:pt x="0" y="1511"/>
                    <a:pt x="1024" y="2584"/>
                  </a:cubicBezTo>
                  <a:cubicBezTo>
                    <a:pt x="2753" y="4377"/>
                    <a:pt x="4835" y="5787"/>
                    <a:pt x="7125" y="6715"/>
                  </a:cubicBezTo>
                  <a:cubicBezTo>
                    <a:pt x="7260" y="6773"/>
                    <a:pt x="7399" y="6799"/>
                    <a:pt x="7539" y="6799"/>
                  </a:cubicBezTo>
                  <a:cubicBezTo>
                    <a:pt x="8177" y="6799"/>
                    <a:pt x="8812" y="6253"/>
                    <a:pt x="8983" y="5674"/>
                  </a:cubicBezTo>
                  <a:cubicBezTo>
                    <a:pt x="9223" y="4810"/>
                    <a:pt x="8678" y="4137"/>
                    <a:pt x="7926" y="3817"/>
                  </a:cubicBezTo>
                  <a:cubicBezTo>
                    <a:pt x="6116" y="3048"/>
                    <a:pt x="4499" y="1895"/>
                    <a:pt x="3154" y="454"/>
                  </a:cubicBezTo>
                  <a:cubicBezTo>
                    <a:pt x="2845" y="134"/>
                    <a:pt x="2496" y="0"/>
                    <a:pt x="2157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58"/>
            <p:cNvSpPr/>
            <p:nvPr/>
          </p:nvSpPr>
          <p:spPr>
            <a:xfrm>
              <a:off x="4897875" y="4241475"/>
              <a:ext cx="219350" cy="146000"/>
            </a:xfrm>
            <a:custGeom>
              <a:avLst/>
              <a:gdLst/>
              <a:ahLst/>
              <a:cxnLst/>
              <a:rect l="l" t="t" r="r" b="b"/>
              <a:pathLst>
                <a:path w="8774" h="5840" extrusionOk="0">
                  <a:moveTo>
                    <a:pt x="1657" y="0"/>
                  </a:moveTo>
                  <a:cubicBezTo>
                    <a:pt x="1299" y="0"/>
                    <a:pt x="942" y="130"/>
                    <a:pt x="641" y="415"/>
                  </a:cubicBezTo>
                  <a:cubicBezTo>
                    <a:pt x="96" y="944"/>
                    <a:pt x="0" y="2033"/>
                    <a:pt x="641" y="2545"/>
                  </a:cubicBezTo>
                  <a:cubicBezTo>
                    <a:pt x="2338" y="3922"/>
                    <a:pt x="4276" y="5011"/>
                    <a:pt x="6342" y="5748"/>
                  </a:cubicBezTo>
                  <a:cubicBezTo>
                    <a:pt x="6521" y="5811"/>
                    <a:pt x="6691" y="5840"/>
                    <a:pt x="6849" y="5840"/>
                  </a:cubicBezTo>
                  <a:cubicBezTo>
                    <a:pt x="8296" y="5840"/>
                    <a:pt x="8774" y="3427"/>
                    <a:pt x="7142" y="2849"/>
                  </a:cubicBezTo>
                  <a:cubicBezTo>
                    <a:pt x="5557" y="2289"/>
                    <a:pt x="4068" y="1472"/>
                    <a:pt x="2755" y="415"/>
                  </a:cubicBezTo>
                  <a:cubicBezTo>
                    <a:pt x="2431" y="150"/>
                    <a:pt x="2043" y="0"/>
                    <a:pt x="1657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58"/>
            <p:cNvSpPr/>
            <p:nvPr/>
          </p:nvSpPr>
          <p:spPr>
            <a:xfrm>
              <a:off x="4936700" y="4067900"/>
              <a:ext cx="227975" cy="161275"/>
            </a:xfrm>
            <a:custGeom>
              <a:avLst/>
              <a:gdLst/>
              <a:ahLst/>
              <a:cxnLst/>
              <a:rect l="l" t="t" r="r" b="b"/>
              <a:pathLst>
                <a:path w="9119" h="6451" extrusionOk="0">
                  <a:moveTo>
                    <a:pt x="2178" y="0"/>
                  </a:moveTo>
                  <a:cubicBezTo>
                    <a:pt x="861" y="0"/>
                    <a:pt x="1" y="1984"/>
                    <a:pt x="1410" y="2811"/>
                  </a:cubicBezTo>
                  <a:cubicBezTo>
                    <a:pt x="3011" y="3723"/>
                    <a:pt x="4516" y="4812"/>
                    <a:pt x="5877" y="6045"/>
                  </a:cubicBezTo>
                  <a:cubicBezTo>
                    <a:pt x="6191" y="6331"/>
                    <a:pt x="6539" y="6451"/>
                    <a:pt x="6875" y="6451"/>
                  </a:cubicBezTo>
                  <a:cubicBezTo>
                    <a:pt x="8068" y="6451"/>
                    <a:pt x="9119" y="4940"/>
                    <a:pt x="8007" y="3915"/>
                  </a:cubicBezTo>
                  <a:cubicBezTo>
                    <a:pt x="6454" y="2506"/>
                    <a:pt x="4740" y="1257"/>
                    <a:pt x="2931" y="216"/>
                  </a:cubicBezTo>
                  <a:cubicBezTo>
                    <a:pt x="2672" y="66"/>
                    <a:pt x="2417" y="0"/>
                    <a:pt x="217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58"/>
            <p:cNvSpPr/>
            <p:nvPr/>
          </p:nvSpPr>
          <p:spPr>
            <a:xfrm>
              <a:off x="3563625" y="3453825"/>
              <a:ext cx="286875" cy="246150"/>
            </a:xfrm>
            <a:custGeom>
              <a:avLst/>
              <a:gdLst/>
              <a:ahLst/>
              <a:cxnLst/>
              <a:rect l="l" t="t" r="r" b="b"/>
              <a:pathLst>
                <a:path w="11475" h="9846" extrusionOk="0">
                  <a:moveTo>
                    <a:pt x="2126" y="0"/>
                  </a:moveTo>
                  <a:cubicBezTo>
                    <a:pt x="1009" y="0"/>
                    <a:pt x="0" y="1508"/>
                    <a:pt x="1007" y="2601"/>
                  </a:cubicBezTo>
                  <a:cubicBezTo>
                    <a:pt x="3265" y="5051"/>
                    <a:pt x="5939" y="7053"/>
                    <a:pt x="8293" y="9407"/>
                  </a:cubicBezTo>
                  <a:cubicBezTo>
                    <a:pt x="8606" y="9716"/>
                    <a:pt x="8957" y="9846"/>
                    <a:pt x="9296" y="9846"/>
                  </a:cubicBezTo>
                  <a:cubicBezTo>
                    <a:pt x="10451" y="9846"/>
                    <a:pt x="11475" y="8341"/>
                    <a:pt x="10423" y="7277"/>
                  </a:cubicBezTo>
                  <a:cubicBezTo>
                    <a:pt x="8069" y="4923"/>
                    <a:pt x="5395" y="2921"/>
                    <a:pt x="3121" y="471"/>
                  </a:cubicBezTo>
                  <a:cubicBezTo>
                    <a:pt x="2815" y="139"/>
                    <a:pt x="2466" y="0"/>
                    <a:pt x="212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58"/>
            <p:cNvSpPr/>
            <p:nvPr/>
          </p:nvSpPr>
          <p:spPr>
            <a:xfrm>
              <a:off x="3996625" y="3917350"/>
              <a:ext cx="324875" cy="201725"/>
            </a:xfrm>
            <a:custGeom>
              <a:avLst/>
              <a:gdLst/>
              <a:ahLst/>
              <a:cxnLst/>
              <a:rect l="l" t="t" r="r" b="b"/>
              <a:pathLst>
                <a:path w="12995" h="8069" extrusionOk="0">
                  <a:moveTo>
                    <a:pt x="1873" y="0"/>
                  </a:moveTo>
                  <a:cubicBezTo>
                    <a:pt x="461" y="0"/>
                    <a:pt x="1" y="2387"/>
                    <a:pt x="1606" y="3004"/>
                  </a:cubicBezTo>
                  <a:lnTo>
                    <a:pt x="1590" y="3004"/>
                  </a:lnTo>
                  <a:cubicBezTo>
                    <a:pt x="4536" y="4109"/>
                    <a:pt x="7275" y="5694"/>
                    <a:pt x="9709" y="7696"/>
                  </a:cubicBezTo>
                  <a:cubicBezTo>
                    <a:pt x="10022" y="7958"/>
                    <a:pt x="10365" y="8069"/>
                    <a:pt x="10697" y="8069"/>
                  </a:cubicBezTo>
                  <a:cubicBezTo>
                    <a:pt x="11924" y="8069"/>
                    <a:pt x="12995" y="6552"/>
                    <a:pt x="11822" y="5582"/>
                  </a:cubicBezTo>
                  <a:cubicBezTo>
                    <a:pt x="9020" y="3228"/>
                    <a:pt x="5833" y="1386"/>
                    <a:pt x="2407" y="105"/>
                  </a:cubicBezTo>
                  <a:cubicBezTo>
                    <a:pt x="2217" y="33"/>
                    <a:pt x="2038" y="0"/>
                    <a:pt x="187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58"/>
            <p:cNvSpPr/>
            <p:nvPr/>
          </p:nvSpPr>
          <p:spPr>
            <a:xfrm>
              <a:off x="3755250" y="3937100"/>
              <a:ext cx="215475" cy="162475"/>
            </a:xfrm>
            <a:custGeom>
              <a:avLst/>
              <a:gdLst/>
              <a:ahLst/>
              <a:cxnLst/>
              <a:rect l="l" t="t" r="r" b="b"/>
              <a:pathLst>
                <a:path w="8619" h="6499" extrusionOk="0">
                  <a:moveTo>
                    <a:pt x="1979" y="0"/>
                  </a:moveTo>
                  <a:cubicBezTo>
                    <a:pt x="501" y="0"/>
                    <a:pt x="1" y="2430"/>
                    <a:pt x="1669" y="2966"/>
                  </a:cubicBezTo>
                  <a:lnTo>
                    <a:pt x="1669" y="2982"/>
                  </a:lnTo>
                  <a:cubicBezTo>
                    <a:pt x="3222" y="3463"/>
                    <a:pt x="4583" y="4440"/>
                    <a:pt x="5544" y="5769"/>
                  </a:cubicBezTo>
                  <a:cubicBezTo>
                    <a:pt x="5871" y="6215"/>
                    <a:pt x="6360" y="6498"/>
                    <a:pt x="6877" y="6498"/>
                  </a:cubicBezTo>
                  <a:cubicBezTo>
                    <a:pt x="7120" y="6498"/>
                    <a:pt x="7369" y="6436"/>
                    <a:pt x="7610" y="6297"/>
                  </a:cubicBezTo>
                  <a:cubicBezTo>
                    <a:pt x="8250" y="5913"/>
                    <a:pt x="8619" y="4904"/>
                    <a:pt x="8138" y="4247"/>
                  </a:cubicBezTo>
                  <a:cubicBezTo>
                    <a:pt x="6745" y="2278"/>
                    <a:pt x="4760" y="821"/>
                    <a:pt x="2470" y="84"/>
                  </a:cubicBezTo>
                  <a:cubicBezTo>
                    <a:pt x="2296" y="27"/>
                    <a:pt x="2132" y="0"/>
                    <a:pt x="1979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58"/>
            <p:cNvSpPr/>
            <p:nvPr/>
          </p:nvSpPr>
          <p:spPr>
            <a:xfrm>
              <a:off x="3886050" y="4279675"/>
              <a:ext cx="390525" cy="254150"/>
            </a:xfrm>
            <a:custGeom>
              <a:avLst/>
              <a:gdLst/>
              <a:ahLst/>
              <a:cxnLst/>
              <a:rect l="l" t="t" r="r" b="b"/>
              <a:pathLst>
                <a:path w="15621" h="10166" extrusionOk="0">
                  <a:moveTo>
                    <a:pt x="2096" y="0"/>
                  </a:moveTo>
                  <a:cubicBezTo>
                    <a:pt x="832" y="0"/>
                    <a:pt x="1" y="1961"/>
                    <a:pt x="1353" y="2859"/>
                  </a:cubicBezTo>
                  <a:lnTo>
                    <a:pt x="1353" y="2843"/>
                  </a:lnTo>
                  <a:cubicBezTo>
                    <a:pt x="5324" y="5453"/>
                    <a:pt x="9104" y="8303"/>
                    <a:pt x="13523" y="10081"/>
                  </a:cubicBezTo>
                  <a:cubicBezTo>
                    <a:pt x="13663" y="10139"/>
                    <a:pt x="13806" y="10165"/>
                    <a:pt x="13949" y="10165"/>
                  </a:cubicBezTo>
                  <a:cubicBezTo>
                    <a:pt x="14590" y="10165"/>
                    <a:pt x="15210" y="9629"/>
                    <a:pt x="15381" y="9040"/>
                  </a:cubicBezTo>
                  <a:cubicBezTo>
                    <a:pt x="15621" y="8191"/>
                    <a:pt x="15076" y="7486"/>
                    <a:pt x="14324" y="7198"/>
                  </a:cubicBezTo>
                  <a:cubicBezTo>
                    <a:pt x="10176" y="5517"/>
                    <a:pt x="6589" y="2682"/>
                    <a:pt x="2874" y="248"/>
                  </a:cubicBezTo>
                  <a:cubicBezTo>
                    <a:pt x="2607" y="75"/>
                    <a:pt x="2343" y="0"/>
                    <a:pt x="209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58"/>
            <p:cNvSpPr/>
            <p:nvPr/>
          </p:nvSpPr>
          <p:spPr>
            <a:xfrm>
              <a:off x="4271650" y="4226550"/>
              <a:ext cx="314125" cy="194400"/>
            </a:xfrm>
            <a:custGeom>
              <a:avLst/>
              <a:gdLst/>
              <a:ahLst/>
              <a:cxnLst/>
              <a:rect l="l" t="t" r="r" b="b"/>
              <a:pathLst>
                <a:path w="12565" h="7776" extrusionOk="0">
                  <a:moveTo>
                    <a:pt x="2332" y="1"/>
                  </a:moveTo>
                  <a:cubicBezTo>
                    <a:pt x="934" y="1"/>
                    <a:pt x="1" y="2038"/>
                    <a:pt x="1510" y="2758"/>
                  </a:cubicBezTo>
                  <a:cubicBezTo>
                    <a:pt x="4360" y="4103"/>
                    <a:pt x="6858" y="6057"/>
                    <a:pt x="9613" y="7578"/>
                  </a:cubicBezTo>
                  <a:cubicBezTo>
                    <a:pt x="9864" y="7715"/>
                    <a:pt x="10111" y="7775"/>
                    <a:pt x="10344" y="7775"/>
                  </a:cubicBezTo>
                  <a:cubicBezTo>
                    <a:pt x="11685" y="7775"/>
                    <a:pt x="12564" y="5775"/>
                    <a:pt x="11118" y="4984"/>
                  </a:cubicBezTo>
                  <a:cubicBezTo>
                    <a:pt x="8364" y="3462"/>
                    <a:pt x="5866" y="1509"/>
                    <a:pt x="3015" y="164"/>
                  </a:cubicBezTo>
                  <a:cubicBezTo>
                    <a:pt x="2781" y="51"/>
                    <a:pt x="2551" y="1"/>
                    <a:pt x="233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58"/>
            <p:cNvSpPr/>
            <p:nvPr/>
          </p:nvSpPr>
          <p:spPr>
            <a:xfrm>
              <a:off x="4558675" y="4532000"/>
              <a:ext cx="277600" cy="125950"/>
            </a:xfrm>
            <a:custGeom>
              <a:avLst/>
              <a:gdLst/>
              <a:ahLst/>
              <a:cxnLst/>
              <a:rect l="l" t="t" r="r" b="b"/>
              <a:pathLst>
                <a:path w="11104" h="5038" extrusionOk="0">
                  <a:moveTo>
                    <a:pt x="1965" y="0"/>
                  </a:moveTo>
                  <a:cubicBezTo>
                    <a:pt x="489" y="0"/>
                    <a:pt x="1" y="2429"/>
                    <a:pt x="1655" y="2966"/>
                  </a:cubicBezTo>
                  <a:cubicBezTo>
                    <a:pt x="3928" y="3719"/>
                    <a:pt x="6234" y="4391"/>
                    <a:pt x="8572" y="4984"/>
                  </a:cubicBezTo>
                  <a:cubicBezTo>
                    <a:pt x="8715" y="5020"/>
                    <a:pt x="8852" y="5038"/>
                    <a:pt x="8982" y="5038"/>
                  </a:cubicBezTo>
                  <a:cubicBezTo>
                    <a:pt x="10553" y="5038"/>
                    <a:pt x="11103" y="2545"/>
                    <a:pt x="9373" y="2101"/>
                  </a:cubicBezTo>
                  <a:cubicBezTo>
                    <a:pt x="7035" y="1493"/>
                    <a:pt x="4729" y="820"/>
                    <a:pt x="2455" y="84"/>
                  </a:cubicBezTo>
                  <a:cubicBezTo>
                    <a:pt x="2282" y="26"/>
                    <a:pt x="2118" y="0"/>
                    <a:pt x="196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58"/>
            <p:cNvSpPr/>
            <p:nvPr/>
          </p:nvSpPr>
          <p:spPr>
            <a:xfrm>
              <a:off x="4843025" y="4759125"/>
              <a:ext cx="217400" cy="130000"/>
            </a:xfrm>
            <a:custGeom>
              <a:avLst/>
              <a:gdLst/>
              <a:ahLst/>
              <a:cxnLst/>
              <a:rect l="l" t="t" r="r" b="b"/>
              <a:pathLst>
                <a:path w="8696" h="5200" extrusionOk="0">
                  <a:moveTo>
                    <a:pt x="1688" y="1"/>
                  </a:moveTo>
                  <a:cubicBezTo>
                    <a:pt x="1041" y="1"/>
                    <a:pt x="412" y="538"/>
                    <a:pt x="241" y="1119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6614" y="5122"/>
                  </a:lnTo>
                  <a:cubicBezTo>
                    <a:pt x="6746" y="5176"/>
                    <a:pt x="6881" y="5200"/>
                    <a:pt x="7017" y="5200"/>
                  </a:cubicBezTo>
                  <a:cubicBezTo>
                    <a:pt x="7654" y="5200"/>
                    <a:pt x="8284" y="4660"/>
                    <a:pt x="8455" y="4066"/>
                  </a:cubicBezTo>
                  <a:cubicBezTo>
                    <a:pt x="8696" y="3217"/>
                    <a:pt x="8151" y="2528"/>
                    <a:pt x="7415" y="2224"/>
                  </a:cubicBezTo>
                  <a:lnTo>
                    <a:pt x="2098" y="78"/>
                  </a:lnTo>
                  <a:cubicBezTo>
                    <a:pt x="1963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58"/>
            <p:cNvSpPr/>
            <p:nvPr/>
          </p:nvSpPr>
          <p:spPr>
            <a:xfrm>
              <a:off x="4450700" y="4677850"/>
              <a:ext cx="250625" cy="143625"/>
            </a:xfrm>
            <a:custGeom>
              <a:avLst/>
              <a:gdLst/>
              <a:ahLst/>
              <a:cxnLst/>
              <a:rect l="l" t="t" r="r" b="b"/>
              <a:pathLst>
                <a:path w="10025" h="5745" extrusionOk="0">
                  <a:moveTo>
                    <a:pt x="1688" y="1"/>
                  </a:moveTo>
                  <a:cubicBezTo>
                    <a:pt x="1042" y="1"/>
                    <a:pt x="412" y="538"/>
                    <a:pt x="241" y="1119"/>
                  </a:cubicBezTo>
                  <a:cubicBezTo>
                    <a:pt x="1" y="1984"/>
                    <a:pt x="545" y="2673"/>
                    <a:pt x="1298" y="2977"/>
                  </a:cubicBezTo>
                  <a:lnTo>
                    <a:pt x="7943" y="5667"/>
                  </a:lnTo>
                  <a:cubicBezTo>
                    <a:pt x="8075" y="5720"/>
                    <a:pt x="8211" y="5745"/>
                    <a:pt x="8346" y="5745"/>
                  </a:cubicBezTo>
                  <a:cubicBezTo>
                    <a:pt x="8983" y="5745"/>
                    <a:pt x="9613" y="5205"/>
                    <a:pt x="9785" y="4610"/>
                  </a:cubicBezTo>
                  <a:cubicBezTo>
                    <a:pt x="10025" y="3762"/>
                    <a:pt x="9480" y="3073"/>
                    <a:pt x="8744" y="2769"/>
                  </a:cubicBezTo>
                  <a:lnTo>
                    <a:pt x="2098" y="79"/>
                  </a:lnTo>
                  <a:cubicBezTo>
                    <a:pt x="1964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58"/>
            <p:cNvSpPr/>
            <p:nvPr/>
          </p:nvSpPr>
          <p:spPr>
            <a:xfrm>
              <a:off x="4070375" y="4724825"/>
              <a:ext cx="261000" cy="118125"/>
            </a:xfrm>
            <a:custGeom>
              <a:avLst/>
              <a:gdLst/>
              <a:ahLst/>
              <a:cxnLst/>
              <a:rect l="l" t="t" r="r" b="b"/>
              <a:pathLst>
                <a:path w="10440" h="4725" extrusionOk="0">
                  <a:moveTo>
                    <a:pt x="2333" y="1"/>
                  </a:moveTo>
                  <a:cubicBezTo>
                    <a:pt x="938" y="1"/>
                    <a:pt x="1" y="2033"/>
                    <a:pt x="1506" y="2779"/>
                  </a:cubicBezTo>
                  <a:lnTo>
                    <a:pt x="1506" y="2763"/>
                  </a:lnTo>
                  <a:cubicBezTo>
                    <a:pt x="3700" y="3836"/>
                    <a:pt x="6070" y="4493"/>
                    <a:pt x="8504" y="4717"/>
                  </a:cubicBezTo>
                  <a:cubicBezTo>
                    <a:pt x="8559" y="4722"/>
                    <a:pt x="8613" y="4724"/>
                    <a:pt x="8665" y="4724"/>
                  </a:cubicBezTo>
                  <a:cubicBezTo>
                    <a:pt x="10439" y="4724"/>
                    <a:pt x="10371" y="1894"/>
                    <a:pt x="8504" y="1722"/>
                  </a:cubicBezTo>
                  <a:cubicBezTo>
                    <a:pt x="6599" y="1530"/>
                    <a:pt x="4741" y="1018"/>
                    <a:pt x="3028" y="169"/>
                  </a:cubicBezTo>
                  <a:cubicBezTo>
                    <a:pt x="2790" y="53"/>
                    <a:pt x="2556" y="1"/>
                    <a:pt x="2333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58"/>
            <p:cNvSpPr/>
            <p:nvPr/>
          </p:nvSpPr>
          <p:spPr>
            <a:xfrm>
              <a:off x="4419875" y="4993725"/>
              <a:ext cx="367125" cy="190450"/>
            </a:xfrm>
            <a:custGeom>
              <a:avLst/>
              <a:gdLst/>
              <a:ahLst/>
              <a:cxnLst/>
              <a:rect l="l" t="t" r="r" b="b"/>
              <a:pathLst>
                <a:path w="14685" h="7618" extrusionOk="0">
                  <a:moveTo>
                    <a:pt x="1694" y="0"/>
                  </a:moveTo>
                  <a:cubicBezTo>
                    <a:pt x="1053" y="0"/>
                    <a:pt x="413" y="540"/>
                    <a:pt x="241" y="1135"/>
                  </a:cubicBezTo>
                  <a:cubicBezTo>
                    <a:pt x="1" y="1984"/>
                    <a:pt x="545" y="2672"/>
                    <a:pt x="1298" y="2976"/>
                  </a:cubicBezTo>
                  <a:lnTo>
                    <a:pt x="1282" y="2976"/>
                  </a:lnTo>
                  <a:lnTo>
                    <a:pt x="12587" y="7540"/>
                  </a:lnTo>
                  <a:cubicBezTo>
                    <a:pt x="12722" y="7594"/>
                    <a:pt x="12860" y="7618"/>
                    <a:pt x="12997" y="7618"/>
                  </a:cubicBezTo>
                  <a:cubicBezTo>
                    <a:pt x="13644" y="7618"/>
                    <a:pt x="14273" y="7080"/>
                    <a:pt x="14444" y="6499"/>
                  </a:cubicBezTo>
                  <a:cubicBezTo>
                    <a:pt x="14685" y="5635"/>
                    <a:pt x="14140" y="4946"/>
                    <a:pt x="13388" y="4642"/>
                  </a:cubicBezTo>
                  <a:lnTo>
                    <a:pt x="2098" y="78"/>
                  </a:lnTo>
                  <a:cubicBezTo>
                    <a:pt x="1967" y="25"/>
                    <a:pt x="1830" y="0"/>
                    <a:pt x="1694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58"/>
            <p:cNvSpPr/>
            <p:nvPr/>
          </p:nvSpPr>
          <p:spPr>
            <a:xfrm>
              <a:off x="4060975" y="4990475"/>
              <a:ext cx="250425" cy="174525"/>
            </a:xfrm>
            <a:custGeom>
              <a:avLst/>
              <a:gdLst/>
              <a:ahLst/>
              <a:cxnLst/>
              <a:rect l="l" t="t" r="r" b="b"/>
              <a:pathLst>
                <a:path w="10017" h="6981" extrusionOk="0">
                  <a:moveTo>
                    <a:pt x="2249" y="0"/>
                  </a:moveTo>
                  <a:cubicBezTo>
                    <a:pt x="898" y="0"/>
                    <a:pt x="0" y="2007"/>
                    <a:pt x="1450" y="2786"/>
                  </a:cubicBezTo>
                  <a:cubicBezTo>
                    <a:pt x="3484" y="3859"/>
                    <a:pt x="5437" y="5124"/>
                    <a:pt x="7247" y="6565"/>
                  </a:cubicBezTo>
                  <a:cubicBezTo>
                    <a:pt x="7583" y="6826"/>
                    <a:pt x="7981" y="6981"/>
                    <a:pt x="8374" y="6981"/>
                  </a:cubicBezTo>
                  <a:cubicBezTo>
                    <a:pt x="8729" y="6981"/>
                    <a:pt x="9080" y="6854"/>
                    <a:pt x="9376" y="6565"/>
                  </a:cubicBezTo>
                  <a:cubicBezTo>
                    <a:pt x="9905" y="6037"/>
                    <a:pt x="10017" y="4932"/>
                    <a:pt x="9376" y="4436"/>
                  </a:cubicBezTo>
                  <a:cubicBezTo>
                    <a:pt x="7375" y="2834"/>
                    <a:pt x="5229" y="1409"/>
                    <a:pt x="2971" y="192"/>
                  </a:cubicBezTo>
                  <a:cubicBezTo>
                    <a:pt x="2724" y="59"/>
                    <a:pt x="2480" y="0"/>
                    <a:pt x="2249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58"/>
            <p:cNvSpPr/>
            <p:nvPr/>
          </p:nvSpPr>
          <p:spPr>
            <a:xfrm>
              <a:off x="4459350" y="5344200"/>
              <a:ext cx="259200" cy="118700"/>
            </a:xfrm>
            <a:custGeom>
              <a:avLst/>
              <a:gdLst/>
              <a:ahLst/>
              <a:cxnLst/>
              <a:rect l="l" t="t" r="r" b="b"/>
              <a:pathLst>
                <a:path w="10368" h="4748" extrusionOk="0">
                  <a:moveTo>
                    <a:pt x="2219" y="0"/>
                  </a:moveTo>
                  <a:cubicBezTo>
                    <a:pt x="879" y="0"/>
                    <a:pt x="1" y="1989"/>
                    <a:pt x="1432" y="2793"/>
                  </a:cubicBezTo>
                  <a:cubicBezTo>
                    <a:pt x="3578" y="3994"/>
                    <a:pt x="5980" y="4666"/>
                    <a:pt x="8446" y="4747"/>
                  </a:cubicBezTo>
                  <a:cubicBezTo>
                    <a:pt x="8461" y="4747"/>
                    <a:pt x="8476" y="4747"/>
                    <a:pt x="8491" y="4747"/>
                  </a:cubicBezTo>
                  <a:cubicBezTo>
                    <a:pt x="10367" y="4747"/>
                    <a:pt x="10352" y="1800"/>
                    <a:pt x="8446" y="1736"/>
                  </a:cubicBezTo>
                  <a:cubicBezTo>
                    <a:pt x="6508" y="1672"/>
                    <a:pt x="4635" y="1144"/>
                    <a:pt x="2953" y="199"/>
                  </a:cubicBezTo>
                  <a:cubicBezTo>
                    <a:pt x="2701" y="61"/>
                    <a:pt x="2453" y="0"/>
                    <a:pt x="2219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58"/>
            <p:cNvSpPr/>
            <p:nvPr/>
          </p:nvSpPr>
          <p:spPr>
            <a:xfrm>
              <a:off x="3821225" y="1673650"/>
              <a:ext cx="306650" cy="160200"/>
            </a:xfrm>
            <a:custGeom>
              <a:avLst/>
              <a:gdLst/>
              <a:ahLst/>
              <a:cxnLst/>
              <a:rect l="l" t="t" r="r" b="b"/>
              <a:pathLst>
                <a:path w="12266" h="6408" extrusionOk="0">
                  <a:moveTo>
                    <a:pt x="2141" y="1"/>
                  </a:moveTo>
                  <a:cubicBezTo>
                    <a:pt x="560" y="1"/>
                    <a:pt x="1" y="2519"/>
                    <a:pt x="1736" y="2949"/>
                  </a:cubicBezTo>
                  <a:cubicBezTo>
                    <a:pt x="4443" y="3606"/>
                    <a:pt x="6861" y="4903"/>
                    <a:pt x="9295" y="6216"/>
                  </a:cubicBezTo>
                  <a:cubicBezTo>
                    <a:pt x="9542" y="6349"/>
                    <a:pt x="9786" y="6407"/>
                    <a:pt x="10016" y="6407"/>
                  </a:cubicBezTo>
                  <a:cubicBezTo>
                    <a:pt x="11367" y="6407"/>
                    <a:pt x="12266" y="4399"/>
                    <a:pt x="10816" y="3606"/>
                  </a:cubicBezTo>
                  <a:lnTo>
                    <a:pt x="10816" y="3606"/>
                  </a:lnTo>
                  <a:lnTo>
                    <a:pt x="10816" y="3622"/>
                  </a:lnTo>
                  <a:cubicBezTo>
                    <a:pt x="8174" y="2197"/>
                    <a:pt x="5483" y="771"/>
                    <a:pt x="2537" y="51"/>
                  </a:cubicBezTo>
                  <a:cubicBezTo>
                    <a:pt x="2399" y="16"/>
                    <a:pt x="2267" y="1"/>
                    <a:pt x="2141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58"/>
            <p:cNvSpPr/>
            <p:nvPr/>
          </p:nvSpPr>
          <p:spPr>
            <a:xfrm>
              <a:off x="3561600" y="1830850"/>
              <a:ext cx="303625" cy="160650"/>
            </a:xfrm>
            <a:custGeom>
              <a:avLst/>
              <a:gdLst/>
              <a:ahLst/>
              <a:cxnLst/>
              <a:rect l="l" t="t" r="r" b="b"/>
              <a:pathLst>
                <a:path w="12145" h="6426" extrusionOk="0">
                  <a:moveTo>
                    <a:pt x="2023" y="0"/>
                  </a:moveTo>
                  <a:cubicBezTo>
                    <a:pt x="520" y="0"/>
                    <a:pt x="0" y="2459"/>
                    <a:pt x="1681" y="2970"/>
                  </a:cubicBezTo>
                  <a:cubicBezTo>
                    <a:pt x="3186" y="3419"/>
                    <a:pt x="4659" y="3963"/>
                    <a:pt x="6084" y="4556"/>
                  </a:cubicBezTo>
                  <a:cubicBezTo>
                    <a:pt x="6693" y="4812"/>
                    <a:pt x="7269" y="5068"/>
                    <a:pt x="7846" y="5356"/>
                  </a:cubicBezTo>
                  <a:cubicBezTo>
                    <a:pt x="8118" y="5500"/>
                    <a:pt x="8374" y="5629"/>
                    <a:pt x="8630" y="5789"/>
                  </a:cubicBezTo>
                  <a:cubicBezTo>
                    <a:pt x="8727" y="5853"/>
                    <a:pt x="8823" y="5901"/>
                    <a:pt x="8903" y="5965"/>
                  </a:cubicBezTo>
                  <a:cubicBezTo>
                    <a:pt x="8903" y="5965"/>
                    <a:pt x="8904" y="5966"/>
                    <a:pt x="8904" y="5966"/>
                  </a:cubicBezTo>
                  <a:lnTo>
                    <a:pt x="8904" y="5966"/>
                  </a:lnTo>
                  <a:cubicBezTo>
                    <a:pt x="8913" y="5975"/>
                    <a:pt x="8923" y="5985"/>
                    <a:pt x="8935" y="5997"/>
                  </a:cubicBezTo>
                  <a:cubicBezTo>
                    <a:pt x="9251" y="6299"/>
                    <a:pt x="9603" y="6426"/>
                    <a:pt x="9943" y="6426"/>
                  </a:cubicBezTo>
                  <a:cubicBezTo>
                    <a:pt x="11116" y="6426"/>
                    <a:pt x="12145" y="4914"/>
                    <a:pt x="11064" y="3883"/>
                  </a:cubicBezTo>
                  <a:cubicBezTo>
                    <a:pt x="10104" y="2954"/>
                    <a:pt x="8727" y="2442"/>
                    <a:pt x="7510" y="1930"/>
                  </a:cubicBezTo>
                  <a:cubicBezTo>
                    <a:pt x="5876" y="1225"/>
                    <a:pt x="4195" y="600"/>
                    <a:pt x="2481" y="72"/>
                  </a:cubicBezTo>
                  <a:cubicBezTo>
                    <a:pt x="2320" y="23"/>
                    <a:pt x="2167" y="0"/>
                    <a:pt x="202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58"/>
            <p:cNvSpPr/>
            <p:nvPr/>
          </p:nvSpPr>
          <p:spPr>
            <a:xfrm>
              <a:off x="3624625" y="2153200"/>
              <a:ext cx="311800" cy="185575"/>
            </a:xfrm>
            <a:custGeom>
              <a:avLst/>
              <a:gdLst/>
              <a:ahLst/>
              <a:cxnLst/>
              <a:rect l="l" t="t" r="r" b="b"/>
              <a:pathLst>
                <a:path w="12472" h="7423" extrusionOk="0">
                  <a:moveTo>
                    <a:pt x="1887" y="0"/>
                  </a:moveTo>
                  <a:cubicBezTo>
                    <a:pt x="467" y="0"/>
                    <a:pt x="1" y="2396"/>
                    <a:pt x="1610" y="2999"/>
                  </a:cubicBezTo>
                  <a:cubicBezTo>
                    <a:pt x="4428" y="4072"/>
                    <a:pt x="7118" y="5465"/>
                    <a:pt x="9616" y="7163"/>
                  </a:cubicBezTo>
                  <a:cubicBezTo>
                    <a:pt x="9886" y="7344"/>
                    <a:pt x="10153" y="7423"/>
                    <a:pt x="10403" y="7423"/>
                  </a:cubicBezTo>
                  <a:cubicBezTo>
                    <a:pt x="11650" y="7423"/>
                    <a:pt x="12472" y="5462"/>
                    <a:pt x="11138" y="4568"/>
                  </a:cubicBezTo>
                  <a:lnTo>
                    <a:pt x="11138" y="4568"/>
                  </a:lnTo>
                  <a:lnTo>
                    <a:pt x="11154" y="4584"/>
                  </a:lnTo>
                  <a:cubicBezTo>
                    <a:pt x="8415" y="2759"/>
                    <a:pt x="5485" y="1254"/>
                    <a:pt x="2410" y="101"/>
                  </a:cubicBezTo>
                  <a:cubicBezTo>
                    <a:pt x="2224" y="32"/>
                    <a:pt x="2049" y="0"/>
                    <a:pt x="1887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58"/>
            <p:cNvSpPr/>
            <p:nvPr/>
          </p:nvSpPr>
          <p:spPr>
            <a:xfrm>
              <a:off x="3210725" y="2033525"/>
              <a:ext cx="289250" cy="139600"/>
            </a:xfrm>
            <a:custGeom>
              <a:avLst/>
              <a:gdLst/>
              <a:ahLst/>
              <a:cxnLst/>
              <a:rect l="l" t="t" r="r" b="b"/>
              <a:pathLst>
                <a:path w="11570" h="5584" extrusionOk="0">
                  <a:moveTo>
                    <a:pt x="1955" y="0"/>
                  </a:moveTo>
                  <a:cubicBezTo>
                    <a:pt x="491" y="0"/>
                    <a:pt x="1" y="2431"/>
                    <a:pt x="1640" y="2982"/>
                  </a:cubicBezTo>
                  <a:lnTo>
                    <a:pt x="9118" y="5496"/>
                  </a:lnTo>
                  <a:cubicBezTo>
                    <a:pt x="9293" y="5556"/>
                    <a:pt x="9459" y="5583"/>
                    <a:pt x="9613" y="5583"/>
                  </a:cubicBezTo>
                  <a:cubicBezTo>
                    <a:pt x="11073" y="5583"/>
                    <a:pt x="11570" y="3148"/>
                    <a:pt x="9919" y="2598"/>
                  </a:cubicBezTo>
                  <a:lnTo>
                    <a:pt x="2441" y="84"/>
                  </a:lnTo>
                  <a:cubicBezTo>
                    <a:pt x="2269" y="26"/>
                    <a:pt x="2107" y="0"/>
                    <a:pt x="19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58"/>
            <p:cNvSpPr/>
            <p:nvPr/>
          </p:nvSpPr>
          <p:spPr>
            <a:xfrm>
              <a:off x="3427050" y="2391850"/>
              <a:ext cx="323350" cy="166575"/>
            </a:xfrm>
            <a:custGeom>
              <a:avLst/>
              <a:gdLst/>
              <a:ahLst/>
              <a:cxnLst/>
              <a:rect l="l" t="t" r="r" b="b"/>
              <a:pathLst>
                <a:path w="12934" h="6663" extrusionOk="0">
                  <a:moveTo>
                    <a:pt x="2197" y="1"/>
                  </a:moveTo>
                  <a:cubicBezTo>
                    <a:pt x="866" y="1"/>
                    <a:pt x="0" y="1990"/>
                    <a:pt x="1426" y="2805"/>
                  </a:cubicBezTo>
                  <a:cubicBezTo>
                    <a:pt x="4260" y="4390"/>
                    <a:pt x="7223" y="5847"/>
                    <a:pt x="10393" y="6616"/>
                  </a:cubicBezTo>
                  <a:cubicBezTo>
                    <a:pt x="10527" y="6648"/>
                    <a:pt x="10656" y="6663"/>
                    <a:pt x="10778" y="6663"/>
                  </a:cubicBezTo>
                  <a:cubicBezTo>
                    <a:pt x="12368" y="6663"/>
                    <a:pt x="12934" y="4134"/>
                    <a:pt x="11194" y="3718"/>
                  </a:cubicBezTo>
                  <a:lnTo>
                    <a:pt x="11178" y="3702"/>
                  </a:lnTo>
                  <a:cubicBezTo>
                    <a:pt x="8248" y="2997"/>
                    <a:pt x="5557" y="1684"/>
                    <a:pt x="2947" y="211"/>
                  </a:cubicBezTo>
                  <a:cubicBezTo>
                    <a:pt x="2689" y="65"/>
                    <a:pt x="2436" y="1"/>
                    <a:pt x="2197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58"/>
            <p:cNvSpPr/>
            <p:nvPr/>
          </p:nvSpPr>
          <p:spPr>
            <a:xfrm>
              <a:off x="3039900" y="2372900"/>
              <a:ext cx="289125" cy="139325"/>
            </a:xfrm>
            <a:custGeom>
              <a:avLst/>
              <a:gdLst/>
              <a:ahLst/>
              <a:cxnLst/>
              <a:rect l="l" t="t" r="r" b="b"/>
              <a:pathLst>
                <a:path w="11565" h="5573" extrusionOk="0">
                  <a:moveTo>
                    <a:pt x="1939" y="0"/>
                  </a:moveTo>
                  <a:cubicBezTo>
                    <a:pt x="484" y="0"/>
                    <a:pt x="0" y="2420"/>
                    <a:pt x="1636" y="2970"/>
                  </a:cubicBezTo>
                  <a:lnTo>
                    <a:pt x="9114" y="5484"/>
                  </a:lnTo>
                  <a:cubicBezTo>
                    <a:pt x="9289" y="5545"/>
                    <a:pt x="9456" y="5572"/>
                    <a:pt x="9611" y="5572"/>
                  </a:cubicBezTo>
                  <a:cubicBezTo>
                    <a:pt x="11069" y="5572"/>
                    <a:pt x="11564" y="3152"/>
                    <a:pt x="9914" y="2602"/>
                  </a:cubicBezTo>
                  <a:lnTo>
                    <a:pt x="2436" y="88"/>
                  </a:lnTo>
                  <a:cubicBezTo>
                    <a:pt x="2260" y="28"/>
                    <a:pt x="2094" y="0"/>
                    <a:pt x="1939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58"/>
            <p:cNvSpPr/>
            <p:nvPr/>
          </p:nvSpPr>
          <p:spPr>
            <a:xfrm>
              <a:off x="3370650" y="2675025"/>
              <a:ext cx="370300" cy="238500"/>
            </a:xfrm>
            <a:custGeom>
              <a:avLst/>
              <a:gdLst/>
              <a:ahLst/>
              <a:cxnLst/>
              <a:rect l="l" t="t" r="r" b="b"/>
              <a:pathLst>
                <a:path w="14812" h="9540" extrusionOk="0">
                  <a:moveTo>
                    <a:pt x="2171" y="1"/>
                  </a:moveTo>
                  <a:cubicBezTo>
                    <a:pt x="573" y="1"/>
                    <a:pt x="1" y="2526"/>
                    <a:pt x="1744" y="2943"/>
                  </a:cubicBezTo>
                  <a:cubicBezTo>
                    <a:pt x="5331" y="3792"/>
                    <a:pt x="9383" y="5682"/>
                    <a:pt x="11480" y="8852"/>
                  </a:cubicBezTo>
                  <a:cubicBezTo>
                    <a:pt x="11801" y="9338"/>
                    <a:pt x="12262" y="9539"/>
                    <a:pt x="12721" y="9539"/>
                  </a:cubicBezTo>
                  <a:cubicBezTo>
                    <a:pt x="13775" y="9539"/>
                    <a:pt x="14811" y="8474"/>
                    <a:pt x="14075" y="7347"/>
                  </a:cubicBezTo>
                  <a:cubicBezTo>
                    <a:pt x="11545" y="3504"/>
                    <a:pt x="6933" y="1086"/>
                    <a:pt x="2545" y="45"/>
                  </a:cubicBezTo>
                  <a:cubicBezTo>
                    <a:pt x="2415" y="15"/>
                    <a:pt x="2290" y="1"/>
                    <a:pt x="2171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6" name="Google Shape;1796;p40"/>
          <p:cNvGrpSpPr/>
          <p:nvPr/>
        </p:nvGrpSpPr>
        <p:grpSpPr>
          <a:xfrm>
            <a:off x="7705382" y="3342085"/>
            <a:ext cx="2070956" cy="1326285"/>
            <a:chOff x="209625" y="551300"/>
            <a:chExt cx="7170900" cy="4592400"/>
          </a:xfrm>
        </p:grpSpPr>
        <p:sp>
          <p:nvSpPr>
            <p:cNvPr id="1797" name="Google Shape;1797;p40"/>
            <p:cNvSpPr/>
            <p:nvPr/>
          </p:nvSpPr>
          <p:spPr>
            <a:xfrm>
              <a:off x="838900" y="1811875"/>
              <a:ext cx="238725" cy="180050"/>
            </a:xfrm>
            <a:custGeom>
              <a:avLst/>
              <a:gdLst/>
              <a:ahLst/>
              <a:cxnLst/>
              <a:rect l="l" t="t" r="r" b="b"/>
              <a:pathLst>
                <a:path w="9549" h="7202" extrusionOk="0">
                  <a:moveTo>
                    <a:pt x="4802" y="0"/>
                  </a:moveTo>
                  <a:cubicBezTo>
                    <a:pt x="1601" y="0"/>
                    <a:pt x="1" y="3825"/>
                    <a:pt x="2252" y="6103"/>
                  </a:cubicBezTo>
                  <a:cubicBezTo>
                    <a:pt x="2930" y="6835"/>
                    <a:pt x="3852" y="7201"/>
                    <a:pt x="4775" y="7201"/>
                  </a:cubicBezTo>
                  <a:cubicBezTo>
                    <a:pt x="5697" y="7201"/>
                    <a:pt x="6619" y="6835"/>
                    <a:pt x="7297" y="6103"/>
                  </a:cubicBezTo>
                  <a:cubicBezTo>
                    <a:pt x="9548" y="3879"/>
                    <a:pt x="7975" y="27"/>
                    <a:pt x="480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0"/>
            <p:cNvSpPr/>
            <p:nvPr/>
          </p:nvSpPr>
          <p:spPr>
            <a:xfrm>
              <a:off x="1469250" y="1182575"/>
              <a:ext cx="238325" cy="179750"/>
            </a:xfrm>
            <a:custGeom>
              <a:avLst/>
              <a:gdLst/>
              <a:ahLst/>
              <a:cxnLst/>
              <a:rect l="l" t="t" r="r" b="b"/>
              <a:pathLst>
                <a:path w="9533" h="7190" extrusionOk="0">
                  <a:moveTo>
                    <a:pt x="4746" y="1"/>
                  </a:moveTo>
                  <a:cubicBezTo>
                    <a:pt x="1616" y="1"/>
                    <a:pt x="0" y="3761"/>
                    <a:pt x="2182" y="6050"/>
                  </a:cubicBezTo>
                  <a:cubicBezTo>
                    <a:pt x="2859" y="6810"/>
                    <a:pt x="3796" y="7189"/>
                    <a:pt x="4739" y="7189"/>
                  </a:cubicBezTo>
                  <a:cubicBezTo>
                    <a:pt x="5648" y="7189"/>
                    <a:pt x="6562" y="6837"/>
                    <a:pt x="7254" y="6131"/>
                  </a:cubicBezTo>
                  <a:cubicBezTo>
                    <a:pt x="9532" y="3934"/>
                    <a:pt x="8013" y="55"/>
                    <a:pt x="4813" y="1"/>
                  </a:cubicBezTo>
                  <a:cubicBezTo>
                    <a:pt x="4790" y="1"/>
                    <a:pt x="4768" y="1"/>
                    <a:pt x="474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0"/>
            <p:cNvSpPr/>
            <p:nvPr/>
          </p:nvSpPr>
          <p:spPr>
            <a:xfrm>
              <a:off x="2098325" y="551550"/>
              <a:ext cx="239200" cy="180150"/>
            </a:xfrm>
            <a:custGeom>
              <a:avLst/>
              <a:gdLst/>
              <a:ahLst/>
              <a:cxnLst/>
              <a:rect l="l" t="t" r="r" b="b"/>
              <a:pathLst>
                <a:path w="9568" h="7206" extrusionOk="0">
                  <a:moveTo>
                    <a:pt x="4746" y="0"/>
                  </a:moveTo>
                  <a:cubicBezTo>
                    <a:pt x="3826" y="0"/>
                    <a:pt x="2912" y="366"/>
                    <a:pt x="2244" y="1102"/>
                  </a:cubicBezTo>
                  <a:cubicBezTo>
                    <a:pt x="1" y="3372"/>
                    <a:pt x="1609" y="7205"/>
                    <a:pt x="4787" y="7205"/>
                  </a:cubicBezTo>
                  <a:cubicBezTo>
                    <a:pt x="4798" y="7205"/>
                    <a:pt x="4810" y="7205"/>
                    <a:pt x="4821" y="7205"/>
                  </a:cubicBezTo>
                  <a:cubicBezTo>
                    <a:pt x="7994" y="7151"/>
                    <a:pt x="9568" y="3299"/>
                    <a:pt x="7262" y="1075"/>
                  </a:cubicBezTo>
                  <a:cubicBezTo>
                    <a:pt x="6574" y="360"/>
                    <a:pt x="5657" y="0"/>
                    <a:pt x="474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0"/>
            <p:cNvSpPr/>
            <p:nvPr/>
          </p:nvSpPr>
          <p:spPr>
            <a:xfrm>
              <a:off x="1468850" y="1811875"/>
              <a:ext cx="238725" cy="180050"/>
            </a:xfrm>
            <a:custGeom>
              <a:avLst/>
              <a:gdLst/>
              <a:ahLst/>
              <a:cxnLst/>
              <a:rect l="l" t="t" r="r" b="b"/>
              <a:pathLst>
                <a:path w="9549" h="7202" extrusionOk="0">
                  <a:moveTo>
                    <a:pt x="4748" y="0"/>
                  </a:moveTo>
                  <a:cubicBezTo>
                    <a:pt x="1574" y="27"/>
                    <a:pt x="1" y="3879"/>
                    <a:pt x="2252" y="6103"/>
                  </a:cubicBezTo>
                  <a:cubicBezTo>
                    <a:pt x="2944" y="6835"/>
                    <a:pt x="3866" y="7201"/>
                    <a:pt x="4788" y="7201"/>
                  </a:cubicBezTo>
                  <a:cubicBezTo>
                    <a:pt x="5710" y="7201"/>
                    <a:pt x="6633" y="6835"/>
                    <a:pt x="7324" y="6103"/>
                  </a:cubicBezTo>
                  <a:cubicBezTo>
                    <a:pt x="9548" y="3825"/>
                    <a:pt x="7948" y="0"/>
                    <a:pt x="47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0"/>
            <p:cNvSpPr/>
            <p:nvPr/>
          </p:nvSpPr>
          <p:spPr>
            <a:xfrm>
              <a:off x="2116450" y="1181050"/>
              <a:ext cx="202775" cy="181225"/>
            </a:xfrm>
            <a:custGeom>
              <a:avLst/>
              <a:gdLst/>
              <a:ahLst/>
              <a:cxnLst/>
              <a:rect l="l" t="t" r="r" b="b"/>
              <a:pathLst>
                <a:path w="8111" h="7249" extrusionOk="0">
                  <a:moveTo>
                    <a:pt x="4037" y="0"/>
                  </a:moveTo>
                  <a:cubicBezTo>
                    <a:pt x="3213" y="0"/>
                    <a:pt x="2393" y="309"/>
                    <a:pt x="1709" y="930"/>
                  </a:cubicBezTo>
                  <a:cubicBezTo>
                    <a:pt x="163" y="2314"/>
                    <a:pt x="0" y="4429"/>
                    <a:pt x="1356" y="5975"/>
                  </a:cubicBezTo>
                  <a:cubicBezTo>
                    <a:pt x="2109" y="6817"/>
                    <a:pt x="3087" y="7248"/>
                    <a:pt x="4067" y="7248"/>
                  </a:cubicBezTo>
                  <a:cubicBezTo>
                    <a:pt x="4887" y="7248"/>
                    <a:pt x="5709" y="6946"/>
                    <a:pt x="6401" y="6328"/>
                  </a:cubicBezTo>
                  <a:cubicBezTo>
                    <a:pt x="7920" y="4972"/>
                    <a:pt x="8110" y="2775"/>
                    <a:pt x="6754" y="1283"/>
                  </a:cubicBezTo>
                  <a:cubicBezTo>
                    <a:pt x="5990" y="431"/>
                    <a:pt x="5011" y="0"/>
                    <a:pt x="403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0"/>
            <p:cNvSpPr/>
            <p:nvPr/>
          </p:nvSpPr>
          <p:spPr>
            <a:xfrm>
              <a:off x="2747075" y="551300"/>
              <a:ext cx="201425" cy="180975"/>
            </a:xfrm>
            <a:custGeom>
              <a:avLst/>
              <a:gdLst/>
              <a:ahLst/>
              <a:cxnLst/>
              <a:rect l="l" t="t" r="r" b="b"/>
              <a:pathLst>
                <a:path w="8057" h="7239" extrusionOk="0">
                  <a:moveTo>
                    <a:pt x="4008" y="1"/>
                  </a:moveTo>
                  <a:cubicBezTo>
                    <a:pt x="3158" y="1"/>
                    <a:pt x="2309" y="334"/>
                    <a:pt x="1601" y="1004"/>
                  </a:cubicBezTo>
                  <a:cubicBezTo>
                    <a:pt x="82" y="2414"/>
                    <a:pt x="0" y="4557"/>
                    <a:pt x="1384" y="6049"/>
                  </a:cubicBezTo>
                  <a:cubicBezTo>
                    <a:pt x="2129" y="6837"/>
                    <a:pt x="3086" y="7239"/>
                    <a:pt x="4043" y="7239"/>
                  </a:cubicBezTo>
                  <a:cubicBezTo>
                    <a:pt x="4897" y="7239"/>
                    <a:pt x="5752" y="6918"/>
                    <a:pt x="6456" y="6266"/>
                  </a:cubicBezTo>
                  <a:cubicBezTo>
                    <a:pt x="7948" y="4937"/>
                    <a:pt x="8056" y="2631"/>
                    <a:pt x="6646" y="1221"/>
                  </a:cubicBezTo>
                  <a:cubicBezTo>
                    <a:pt x="5891" y="409"/>
                    <a:pt x="4949" y="1"/>
                    <a:pt x="40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0"/>
            <p:cNvSpPr/>
            <p:nvPr/>
          </p:nvSpPr>
          <p:spPr>
            <a:xfrm>
              <a:off x="2098125" y="1811875"/>
              <a:ext cx="238725" cy="180550"/>
            </a:xfrm>
            <a:custGeom>
              <a:avLst/>
              <a:gdLst/>
              <a:ahLst/>
              <a:cxnLst/>
              <a:rect l="l" t="t" r="r" b="b"/>
              <a:pathLst>
                <a:path w="9549" h="7222" extrusionOk="0">
                  <a:moveTo>
                    <a:pt x="4775" y="0"/>
                  </a:moveTo>
                  <a:cubicBezTo>
                    <a:pt x="1601" y="0"/>
                    <a:pt x="1" y="3852"/>
                    <a:pt x="2252" y="6103"/>
                  </a:cubicBezTo>
                  <a:cubicBezTo>
                    <a:pt x="2930" y="6849"/>
                    <a:pt x="3852" y="7222"/>
                    <a:pt x="4775" y="7222"/>
                  </a:cubicBezTo>
                  <a:cubicBezTo>
                    <a:pt x="5697" y="7222"/>
                    <a:pt x="6619" y="6849"/>
                    <a:pt x="7297" y="6103"/>
                  </a:cubicBezTo>
                  <a:cubicBezTo>
                    <a:pt x="9548" y="3852"/>
                    <a:pt x="7975" y="0"/>
                    <a:pt x="477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0"/>
            <p:cNvSpPr/>
            <p:nvPr/>
          </p:nvSpPr>
          <p:spPr>
            <a:xfrm>
              <a:off x="2728000" y="1181375"/>
              <a:ext cx="238800" cy="179625"/>
            </a:xfrm>
            <a:custGeom>
              <a:avLst/>
              <a:gdLst/>
              <a:ahLst/>
              <a:cxnLst/>
              <a:rect l="l" t="t" r="r" b="b"/>
              <a:pathLst>
                <a:path w="9552" h="7185" extrusionOk="0">
                  <a:moveTo>
                    <a:pt x="4771" y="1"/>
                  </a:moveTo>
                  <a:cubicBezTo>
                    <a:pt x="3826" y="1"/>
                    <a:pt x="2884" y="381"/>
                    <a:pt x="2201" y="1134"/>
                  </a:cubicBezTo>
                  <a:cubicBezTo>
                    <a:pt x="0" y="3416"/>
                    <a:pt x="1624" y="7184"/>
                    <a:pt x="4759" y="7184"/>
                  </a:cubicBezTo>
                  <a:cubicBezTo>
                    <a:pt x="4792" y="7184"/>
                    <a:pt x="4825" y="7184"/>
                    <a:pt x="4859" y="7183"/>
                  </a:cubicBezTo>
                  <a:cubicBezTo>
                    <a:pt x="8033" y="7129"/>
                    <a:pt x="9551" y="3223"/>
                    <a:pt x="7246" y="1026"/>
                  </a:cubicBezTo>
                  <a:cubicBezTo>
                    <a:pt x="6561" y="340"/>
                    <a:pt x="5664" y="1"/>
                    <a:pt x="477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0"/>
            <p:cNvSpPr/>
            <p:nvPr/>
          </p:nvSpPr>
          <p:spPr>
            <a:xfrm>
              <a:off x="3358025" y="55152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68" y="1"/>
                  </a:moveTo>
                  <a:cubicBezTo>
                    <a:pt x="3870" y="1"/>
                    <a:pt x="2968" y="347"/>
                    <a:pt x="2279" y="1049"/>
                  </a:cubicBezTo>
                  <a:cubicBezTo>
                    <a:pt x="1" y="3246"/>
                    <a:pt x="1520" y="7152"/>
                    <a:pt x="4693" y="7206"/>
                  </a:cubicBezTo>
                  <a:cubicBezTo>
                    <a:pt x="4716" y="7206"/>
                    <a:pt x="4738" y="7206"/>
                    <a:pt x="4761" y="7206"/>
                  </a:cubicBezTo>
                  <a:cubicBezTo>
                    <a:pt x="7917" y="7206"/>
                    <a:pt x="9533" y="3420"/>
                    <a:pt x="7324" y="1130"/>
                  </a:cubicBezTo>
                  <a:cubicBezTo>
                    <a:pt x="6644" y="381"/>
                    <a:pt x="5709" y="1"/>
                    <a:pt x="4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0"/>
            <p:cNvSpPr/>
            <p:nvPr/>
          </p:nvSpPr>
          <p:spPr>
            <a:xfrm>
              <a:off x="2747075" y="1810525"/>
              <a:ext cx="201425" cy="180975"/>
            </a:xfrm>
            <a:custGeom>
              <a:avLst/>
              <a:gdLst/>
              <a:ahLst/>
              <a:cxnLst/>
              <a:rect l="l" t="t" r="r" b="b"/>
              <a:pathLst>
                <a:path w="8057" h="7239" extrusionOk="0">
                  <a:moveTo>
                    <a:pt x="4008" y="0"/>
                  </a:moveTo>
                  <a:cubicBezTo>
                    <a:pt x="3158" y="0"/>
                    <a:pt x="2309" y="334"/>
                    <a:pt x="1601" y="1003"/>
                  </a:cubicBezTo>
                  <a:cubicBezTo>
                    <a:pt x="109" y="2414"/>
                    <a:pt x="0" y="4584"/>
                    <a:pt x="1384" y="6048"/>
                  </a:cubicBezTo>
                  <a:cubicBezTo>
                    <a:pt x="2086" y="6837"/>
                    <a:pt x="3060" y="7239"/>
                    <a:pt x="4036" y="7239"/>
                  </a:cubicBezTo>
                  <a:cubicBezTo>
                    <a:pt x="4906" y="7239"/>
                    <a:pt x="5778" y="6918"/>
                    <a:pt x="6456" y="6265"/>
                  </a:cubicBezTo>
                  <a:cubicBezTo>
                    <a:pt x="7948" y="4964"/>
                    <a:pt x="8056" y="2631"/>
                    <a:pt x="6646" y="1220"/>
                  </a:cubicBezTo>
                  <a:cubicBezTo>
                    <a:pt x="5891" y="408"/>
                    <a:pt x="4949" y="0"/>
                    <a:pt x="40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0"/>
            <p:cNvSpPr/>
            <p:nvPr/>
          </p:nvSpPr>
          <p:spPr>
            <a:xfrm>
              <a:off x="3358025" y="1180950"/>
              <a:ext cx="238150" cy="180725"/>
            </a:xfrm>
            <a:custGeom>
              <a:avLst/>
              <a:gdLst/>
              <a:ahLst/>
              <a:cxnLst/>
              <a:rect l="l" t="t" r="r" b="b"/>
              <a:pathLst>
                <a:path w="9526" h="7229" extrusionOk="0">
                  <a:moveTo>
                    <a:pt x="4763" y="1"/>
                  </a:moveTo>
                  <a:cubicBezTo>
                    <a:pt x="3897" y="1"/>
                    <a:pt x="3028" y="347"/>
                    <a:pt x="2306" y="1043"/>
                  </a:cubicBezTo>
                  <a:cubicBezTo>
                    <a:pt x="1" y="3240"/>
                    <a:pt x="1493" y="7146"/>
                    <a:pt x="4666" y="7227"/>
                  </a:cubicBezTo>
                  <a:cubicBezTo>
                    <a:pt x="4700" y="7228"/>
                    <a:pt x="4733" y="7228"/>
                    <a:pt x="4767" y="7228"/>
                  </a:cubicBezTo>
                  <a:cubicBezTo>
                    <a:pt x="7902" y="7228"/>
                    <a:pt x="9525" y="3460"/>
                    <a:pt x="7352" y="1178"/>
                  </a:cubicBezTo>
                  <a:cubicBezTo>
                    <a:pt x="6610" y="394"/>
                    <a:pt x="5687" y="1"/>
                    <a:pt x="476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0"/>
            <p:cNvSpPr/>
            <p:nvPr/>
          </p:nvSpPr>
          <p:spPr>
            <a:xfrm>
              <a:off x="3357750" y="1811100"/>
              <a:ext cx="239000" cy="179825"/>
            </a:xfrm>
            <a:custGeom>
              <a:avLst/>
              <a:gdLst/>
              <a:ahLst/>
              <a:cxnLst/>
              <a:rect l="l" t="t" r="r" b="b"/>
              <a:pathLst>
                <a:path w="9560" h="7193" extrusionOk="0">
                  <a:moveTo>
                    <a:pt x="4786" y="0"/>
                  </a:moveTo>
                  <a:cubicBezTo>
                    <a:pt x="3845" y="0"/>
                    <a:pt x="2903" y="380"/>
                    <a:pt x="2209" y="1143"/>
                  </a:cubicBezTo>
                  <a:cubicBezTo>
                    <a:pt x="0" y="3406"/>
                    <a:pt x="1616" y="7192"/>
                    <a:pt x="4773" y="7192"/>
                  </a:cubicBezTo>
                  <a:cubicBezTo>
                    <a:pt x="4795" y="7192"/>
                    <a:pt x="4818" y="7192"/>
                    <a:pt x="4840" y="7192"/>
                  </a:cubicBezTo>
                  <a:cubicBezTo>
                    <a:pt x="8013" y="7138"/>
                    <a:pt x="9560" y="3259"/>
                    <a:pt x="7254" y="1035"/>
                  </a:cubicBezTo>
                  <a:cubicBezTo>
                    <a:pt x="6579" y="346"/>
                    <a:pt x="5683" y="0"/>
                    <a:pt x="478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0"/>
            <p:cNvSpPr/>
            <p:nvPr/>
          </p:nvSpPr>
          <p:spPr>
            <a:xfrm>
              <a:off x="209625" y="552625"/>
              <a:ext cx="238325" cy="180000"/>
            </a:xfrm>
            <a:custGeom>
              <a:avLst/>
              <a:gdLst/>
              <a:ahLst/>
              <a:cxnLst/>
              <a:rect l="l" t="t" r="r" b="b"/>
              <a:pathLst>
                <a:path w="9533" h="7200" extrusionOk="0">
                  <a:moveTo>
                    <a:pt x="4760" y="1"/>
                  </a:moveTo>
                  <a:cubicBezTo>
                    <a:pt x="4738" y="1"/>
                    <a:pt x="4716" y="1"/>
                    <a:pt x="4693" y="1"/>
                  </a:cubicBezTo>
                  <a:cubicBezTo>
                    <a:pt x="1520" y="55"/>
                    <a:pt x="1" y="3934"/>
                    <a:pt x="2279" y="6131"/>
                  </a:cubicBezTo>
                  <a:cubicBezTo>
                    <a:pt x="2955" y="6847"/>
                    <a:pt x="3857" y="7200"/>
                    <a:pt x="4759" y="7200"/>
                  </a:cubicBezTo>
                  <a:cubicBezTo>
                    <a:pt x="5702" y="7200"/>
                    <a:pt x="6644" y="6813"/>
                    <a:pt x="7324" y="6050"/>
                  </a:cubicBezTo>
                  <a:cubicBezTo>
                    <a:pt x="9533" y="3787"/>
                    <a:pt x="7917" y="1"/>
                    <a:pt x="476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0"/>
            <p:cNvSpPr/>
            <p:nvPr/>
          </p:nvSpPr>
          <p:spPr>
            <a:xfrm>
              <a:off x="210025" y="1182575"/>
              <a:ext cx="238325" cy="179650"/>
            </a:xfrm>
            <a:custGeom>
              <a:avLst/>
              <a:gdLst/>
              <a:ahLst/>
              <a:cxnLst/>
              <a:rect l="l" t="t" r="r" b="b"/>
              <a:pathLst>
                <a:path w="9533" h="7186" extrusionOk="0">
                  <a:moveTo>
                    <a:pt x="4719" y="1"/>
                  </a:moveTo>
                  <a:cubicBezTo>
                    <a:pt x="1590" y="1"/>
                    <a:pt x="0" y="3787"/>
                    <a:pt x="2209" y="6050"/>
                  </a:cubicBezTo>
                  <a:cubicBezTo>
                    <a:pt x="2896" y="6806"/>
                    <a:pt x="3828" y="7186"/>
                    <a:pt x="4759" y="7186"/>
                  </a:cubicBezTo>
                  <a:cubicBezTo>
                    <a:pt x="5665" y="7186"/>
                    <a:pt x="6572" y="6826"/>
                    <a:pt x="7254" y="6104"/>
                  </a:cubicBezTo>
                  <a:cubicBezTo>
                    <a:pt x="9532" y="3880"/>
                    <a:pt x="7986" y="28"/>
                    <a:pt x="4786" y="1"/>
                  </a:cubicBezTo>
                  <a:cubicBezTo>
                    <a:pt x="4763" y="1"/>
                    <a:pt x="4741" y="1"/>
                    <a:pt x="471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0"/>
            <p:cNvSpPr/>
            <p:nvPr/>
          </p:nvSpPr>
          <p:spPr>
            <a:xfrm>
              <a:off x="839100" y="552650"/>
              <a:ext cx="238525" cy="179800"/>
            </a:xfrm>
            <a:custGeom>
              <a:avLst/>
              <a:gdLst/>
              <a:ahLst/>
              <a:cxnLst/>
              <a:rect l="l" t="t" r="r" b="b"/>
              <a:pathLst>
                <a:path w="9541" h="7192" extrusionOk="0">
                  <a:moveTo>
                    <a:pt x="4787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5" y="6819"/>
                    <a:pt x="3843" y="7192"/>
                    <a:pt x="4778" y="7192"/>
                  </a:cubicBezTo>
                  <a:cubicBezTo>
                    <a:pt x="5687" y="7192"/>
                    <a:pt x="6593" y="6839"/>
                    <a:pt x="7262" y="6130"/>
                  </a:cubicBezTo>
                  <a:cubicBezTo>
                    <a:pt x="9540" y="3906"/>
                    <a:pt x="7994" y="27"/>
                    <a:pt x="4821" y="0"/>
                  </a:cubicBezTo>
                  <a:cubicBezTo>
                    <a:pt x="4810" y="0"/>
                    <a:pt x="4798" y="0"/>
                    <a:pt x="47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0"/>
            <p:cNvSpPr/>
            <p:nvPr/>
          </p:nvSpPr>
          <p:spPr>
            <a:xfrm>
              <a:off x="209825" y="1811850"/>
              <a:ext cx="238525" cy="180325"/>
            </a:xfrm>
            <a:custGeom>
              <a:avLst/>
              <a:gdLst/>
              <a:ahLst/>
              <a:cxnLst/>
              <a:rect l="l" t="t" r="r" b="b"/>
              <a:pathLst>
                <a:path w="9541" h="7213" extrusionOk="0">
                  <a:moveTo>
                    <a:pt x="4760" y="1"/>
                  </a:moveTo>
                  <a:cubicBezTo>
                    <a:pt x="1609" y="1"/>
                    <a:pt x="1" y="3806"/>
                    <a:pt x="2217" y="6077"/>
                  </a:cubicBezTo>
                  <a:cubicBezTo>
                    <a:pt x="2904" y="6833"/>
                    <a:pt x="3836" y="7213"/>
                    <a:pt x="4767" y="7213"/>
                  </a:cubicBezTo>
                  <a:cubicBezTo>
                    <a:pt x="5673" y="7213"/>
                    <a:pt x="6580" y="6853"/>
                    <a:pt x="7262" y="6131"/>
                  </a:cubicBezTo>
                  <a:cubicBezTo>
                    <a:pt x="9540" y="3907"/>
                    <a:pt x="7994" y="28"/>
                    <a:pt x="4794" y="1"/>
                  </a:cubicBezTo>
                  <a:cubicBezTo>
                    <a:pt x="4783" y="1"/>
                    <a:pt x="4771" y="1"/>
                    <a:pt x="476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0"/>
            <p:cNvSpPr/>
            <p:nvPr/>
          </p:nvSpPr>
          <p:spPr>
            <a:xfrm>
              <a:off x="857225" y="1181075"/>
              <a:ext cx="201400" cy="181050"/>
            </a:xfrm>
            <a:custGeom>
              <a:avLst/>
              <a:gdLst/>
              <a:ahLst/>
              <a:cxnLst/>
              <a:rect l="l" t="t" r="r" b="b"/>
              <a:pathLst>
                <a:path w="8056" h="7242" extrusionOk="0">
                  <a:moveTo>
                    <a:pt x="4032" y="1"/>
                  </a:moveTo>
                  <a:cubicBezTo>
                    <a:pt x="3183" y="1"/>
                    <a:pt x="2335" y="327"/>
                    <a:pt x="1628" y="983"/>
                  </a:cubicBezTo>
                  <a:cubicBezTo>
                    <a:pt x="136" y="2394"/>
                    <a:pt x="0" y="4564"/>
                    <a:pt x="1411" y="6056"/>
                  </a:cubicBezTo>
                  <a:cubicBezTo>
                    <a:pt x="2095" y="6840"/>
                    <a:pt x="3057" y="7242"/>
                    <a:pt x="4024" y="7242"/>
                  </a:cubicBezTo>
                  <a:cubicBezTo>
                    <a:pt x="4897" y="7242"/>
                    <a:pt x="5774" y="6914"/>
                    <a:pt x="6456" y="6245"/>
                  </a:cubicBezTo>
                  <a:cubicBezTo>
                    <a:pt x="7975" y="4944"/>
                    <a:pt x="8056" y="2638"/>
                    <a:pt x="6673" y="1200"/>
                  </a:cubicBezTo>
                  <a:cubicBezTo>
                    <a:pt x="5917" y="402"/>
                    <a:pt x="4974" y="1"/>
                    <a:pt x="40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0"/>
            <p:cNvSpPr/>
            <p:nvPr/>
          </p:nvSpPr>
          <p:spPr>
            <a:xfrm>
              <a:off x="1468850" y="55152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68" y="1"/>
                  </a:moveTo>
                  <a:cubicBezTo>
                    <a:pt x="3870" y="1"/>
                    <a:pt x="2968" y="347"/>
                    <a:pt x="2279" y="1049"/>
                  </a:cubicBezTo>
                  <a:cubicBezTo>
                    <a:pt x="1" y="3273"/>
                    <a:pt x="1520" y="7152"/>
                    <a:pt x="4720" y="7206"/>
                  </a:cubicBezTo>
                  <a:cubicBezTo>
                    <a:pt x="4743" y="7206"/>
                    <a:pt x="4765" y="7206"/>
                    <a:pt x="4787" y="7206"/>
                  </a:cubicBezTo>
                  <a:cubicBezTo>
                    <a:pt x="7917" y="7206"/>
                    <a:pt x="9533" y="3393"/>
                    <a:pt x="7324" y="1130"/>
                  </a:cubicBezTo>
                  <a:cubicBezTo>
                    <a:pt x="6644" y="381"/>
                    <a:pt x="5709" y="1"/>
                    <a:pt x="4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0"/>
            <p:cNvSpPr/>
            <p:nvPr/>
          </p:nvSpPr>
          <p:spPr>
            <a:xfrm>
              <a:off x="3988000" y="1811875"/>
              <a:ext cx="238700" cy="180050"/>
            </a:xfrm>
            <a:custGeom>
              <a:avLst/>
              <a:gdLst/>
              <a:ahLst/>
              <a:cxnLst/>
              <a:rect l="l" t="t" r="r" b="b"/>
              <a:pathLst>
                <a:path w="9548" h="7202" extrusionOk="0">
                  <a:moveTo>
                    <a:pt x="4801" y="0"/>
                  </a:moveTo>
                  <a:cubicBezTo>
                    <a:pt x="1600" y="0"/>
                    <a:pt x="0" y="3825"/>
                    <a:pt x="2251" y="6103"/>
                  </a:cubicBezTo>
                  <a:cubicBezTo>
                    <a:pt x="2929" y="6835"/>
                    <a:pt x="3852" y="7201"/>
                    <a:pt x="4774" y="7201"/>
                  </a:cubicBezTo>
                  <a:cubicBezTo>
                    <a:pt x="5696" y="7201"/>
                    <a:pt x="6618" y="6835"/>
                    <a:pt x="7296" y="6103"/>
                  </a:cubicBezTo>
                  <a:cubicBezTo>
                    <a:pt x="9548" y="3879"/>
                    <a:pt x="7974" y="27"/>
                    <a:pt x="480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0"/>
            <p:cNvSpPr/>
            <p:nvPr/>
          </p:nvSpPr>
          <p:spPr>
            <a:xfrm>
              <a:off x="4617650" y="1182575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3" y="1"/>
                  </a:moveTo>
                  <a:cubicBezTo>
                    <a:pt x="1643" y="1"/>
                    <a:pt x="1" y="3761"/>
                    <a:pt x="2209" y="6050"/>
                  </a:cubicBezTo>
                  <a:cubicBezTo>
                    <a:pt x="2886" y="6810"/>
                    <a:pt x="3823" y="7189"/>
                    <a:pt x="4763" y="7189"/>
                  </a:cubicBezTo>
                  <a:cubicBezTo>
                    <a:pt x="5668" y="7189"/>
                    <a:pt x="6575" y="6837"/>
                    <a:pt x="7254" y="6131"/>
                  </a:cubicBezTo>
                  <a:cubicBezTo>
                    <a:pt x="9560" y="3934"/>
                    <a:pt x="8014" y="55"/>
                    <a:pt x="4840" y="1"/>
                  </a:cubicBezTo>
                  <a:cubicBezTo>
                    <a:pt x="4818" y="1"/>
                    <a:pt x="4795" y="1"/>
                    <a:pt x="477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0"/>
            <p:cNvSpPr/>
            <p:nvPr/>
          </p:nvSpPr>
          <p:spPr>
            <a:xfrm>
              <a:off x="5247400" y="551550"/>
              <a:ext cx="238525" cy="180150"/>
            </a:xfrm>
            <a:custGeom>
              <a:avLst/>
              <a:gdLst/>
              <a:ahLst/>
              <a:cxnLst/>
              <a:rect l="l" t="t" r="r" b="b"/>
              <a:pathLst>
                <a:path w="9541" h="7206" extrusionOk="0">
                  <a:moveTo>
                    <a:pt x="4742" y="0"/>
                  </a:moveTo>
                  <a:cubicBezTo>
                    <a:pt x="3819" y="0"/>
                    <a:pt x="2898" y="366"/>
                    <a:pt x="2217" y="1102"/>
                  </a:cubicBezTo>
                  <a:cubicBezTo>
                    <a:pt x="1" y="3372"/>
                    <a:pt x="1609" y="7205"/>
                    <a:pt x="4788" y="7205"/>
                  </a:cubicBezTo>
                  <a:cubicBezTo>
                    <a:pt x="4799" y="7205"/>
                    <a:pt x="4810" y="7205"/>
                    <a:pt x="4821" y="7205"/>
                  </a:cubicBezTo>
                  <a:cubicBezTo>
                    <a:pt x="7995" y="7151"/>
                    <a:pt x="9541" y="3299"/>
                    <a:pt x="7262" y="1075"/>
                  </a:cubicBezTo>
                  <a:cubicBezTo>
                    <a:pt x="6574" y="360"/>
                    <a:pt x="5657" y="0"/>
                    <a:pt x="474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0"/>
            <p:cNvSpPr/>
            <p:nvPr/>
          </p:nvSpPr>
          <p:spPr>
            <a:xfrm>
              <a:off x="4617950" y="1811875"/>
              <a:ext cx="238700" cy="180050"/>
            </a:xfrm>
            <a:custGeom>
              <a:avLst/>
              <a:gdLst/>
              <a:ahLst/>
              <a:cxnLst/>
              <a:rect l="l" t="t" r="r" b="b"/>
              <a:pathLst>
                <a:path w="9548" h="7202" extrusionOk="0">
                  <a:moveTo>
                    <a:pt x="4747" y="0"/>
                  </a:moveTo>
                  <a:cubicBezTo>
                    <a:pt x="1573" y="27"/>
                    <a:pt x="0" y="3879"/>
                    <a:pt x="2251" y="6103"/>
                  </a:cubicBezTo>
                  <a:cubicBezTo>
                    <a:pt x="2943" y="6835"/>
                    <a:pt x="3865" y="7201"/>
                    <a:pt x="4784" y="7201"/>
                  </a:cubicBezTo>
                  <a:cubicBezTo>
                    <a:pt x="5703" y="7201"/>
                    <a:pt x="6618" y="6835"/>
                    <a:pt x="7296" y="6103"/>
                  </a:cubicBezTo>
                  <a:cubicBezTo>
                    <a:pt x="9548" y="3825"/>
                    <a:pt x="7947" y="0"/>
                    <a:pt x="474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0"/>
            <p:cNvSpPr/>
            <p:nvPr/>
          </p:nvSpPr>
          <p:spPr>
            <a:xfrm>
              <a:off x="5265525" y="1181050"/>
              <a:ext cx="202100" cy="181225"/>
            </a:xfrm>
            <a:custGeom>
              <a:avLst/>
              <a:gdLst/>
              <a:ahLst/>
              <a:cxnLst/>
              <a:rect l="l" t="t" r="r" b="b"/>
              <a:pathLst>
                <a:path w="8084" h="7249" extrusionOk="0">
                  <a:moveTo>
                    <a:pt x="4026" y="0"/>
                  </a:moveTo>
                  <a:cubicBezTo>
                    <a:pt x="3208" y="0"/>
                    <a:pt x="2393" y="309"/>
                    <a:pt x="1709" y="930"/>
                  </a:cubicBezTo>
                  <a:cubicBezTo>
                    <a:pt x="163" y="2314"/>
                    <a:pt x="0" y="4429"/>
                    <a:pt x="1357" y="5975"/>
                  </a:cubicBezTo>
                  <a:cubicBezTo>
                    <a:pt x="2110" y="6817"/>
                    <a:pt x="3087" y="7248"/>
                    <a:pt x="4067" y="7248"/>
                  </a:cubicBezTo>
                  <a:cubicBezTo>
                    <a:pt x="4888" y="7248"/>
                    <a:pt x="5709" y="6946"/>
                    <a:pt x="6402" y="6328"/>
                  </a:cubicBezTo>
                  <a:cubicBezTo>
                    <a:pt x="7893" y="4972"/>
                    <a:pt x="8083" y="2775"/>
                    <a:pt x="6727" y="1283"/>
                  </a:cubicBezTo>
                  <a:cubicBezTo>
                    <a:pt x="5963" y="431"/>
                    <a:pt x="4992" y="0"/>
                    <a:pt x="402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0"/>
            <p:cNvSpPr/>
            <p:nvPr/>
          </p:nvSpPr>
          <p:spPr>
            <a:xfrm>
              <a:off x="5896150" y="551300"/>
              <a:ext cx="200750" cy="180975"/>
            </a:xfrm>
            <a:custGeom>
              <a:avLst/>
              <a:gdLst/>
              <a:ahLst/>
              <a:cxnLst/>
              <a:rect l="l" t="t" r="r" b="b"/>
              <a:pathLst>
                <a:path w="8030" h="7239" extrusionOk="0">
                  <a:moveTo>
                    <a:pt x="4008" y="1"/>
                  </a:moveTo>
                  <a:cubicBezTo>
                    <a:pt x="3158" y="1"/>
                    <a:pt x="2309" y="334"/>
                    <a:pt x="1601" y="1004"/>
                  </a:cubicBezTo>
                  <a:cubicBezTo>
                    <a:pt x="82" y="2414"/>
                    <a:pt x="1" y="4557"/>
                    <a:pt x="1384" y="6049"/>
                  </a:cubicBezTo>
                  <a:cubicBezTo>
                    <a:pt x="2129" y="6837"/>
                    <a:pt x="3086" y="7239"/>
                    <a:pt x="4043" y="7239"/>
                  </a:cubicBezTo>
                  <a:cubicBezTo>
                    <a:pt x="4898" y="7239"/>
                    <a:pt x="5752" y="6918"/>
                    <a:pt x="6456" y="6266"/>
                  </a:cubicBezTo>
                  <a:cubicBezTo>
                    <a:pt x="7948" y="4937"/>
                    <a:pt x="8029" y="2631"/>
                    <a:pt x="6646" y="1221"/>
                  </a:cubicBezTo>
                  <a:cubicBezTo>
                    <a:pt x="5891" y="409"/>
                    <a:pt x="4949" y="1"/>
                    <a:pt x="40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0"/>
            <p:cNvSpPr/>
            <p:nvPr/>
          </p:nvSpPr>
          <p:spPr>
            <a:xfrm>
              <a:off x="5247225" y="1811875"/>
              <a:ext cx="238700" cy="180550"/>
            </a:xfrm>
            <a:custGeom>
              <a:avLst/>
              <a:gdLst/>
              <a:ahLst/>
              <a:cxnLst/>
              <a:rect l="l" t="t" r="r" b="b"/>
              <a:pathLst>
                <a:path w="9548" h="7222" extrusionOk="0">
                  <a:moveTo>
                    <a:pt x="4774" y="0"/>
                  </a:moveTo>
                  <a:cubicBezTo>
                    <a:pt x="1600" y="0"/>
                    <a:pt x="0" y="3852"/>
                    <a:pt x="2251" y="6103"/>
                  </a:cubicBezTo>
                  <a:cubicBezTo>
                    <a:pt x="2929" y="6849"/>
                    <a:pt x="3852" y="7222"/>
                    <a:pt x="4774" y="7222"/>
                  </a:cubicBezTo>
                  <a:cubicBezTo>
                    <a:pt x="5696" y="7222"/>
                    <a:pt x="6618" y="6849"/>
                    <a:pt x="7296" y="6103"/>
                  </a:cubicBezTo>
                  <a:cubicBezTo>
                    <a:pt x="9548" y="3852"/>
                    <a:pt x="7974" y="0"/>
                    <a:pt x="477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0"/>
            <p:cNvSpPr/>
            <p:nvPr/>
          </p:nvSpPr>
          <p:spPr>
            <a:xfrm>
              <a:off x="5877750" y="1181150"/>
              <a:ext cx="238125" cy="179850"/>
            </a:xfrm>
            <a:custGeom>
              <a:avLst/>
              <a:gdLst/>
              <a:ahLst/>
              <a:cxnLst/>
              <a:rect l="l" t="t" r="r" b="b"/>
              <a:pathLst>
                <a:path w="9525" h="7194" extrusionOk="0">
                  <a:moveTo>
                    <a:pt x="4741" y="0"/>
                  </a:moveTo>
                  <a:cubicBezTo>
                    <a:pt x="3797" y="0"/>
                    <a:pt x="2854" y="380"/>
                    <a:pt x="2174" y="1143"/>
                  </a:cubicBezTo>
                  <a:cubicBezTo>
                    <a:pt x="0" y="3425"/>
                    <a:pt x="1597" y="7193"/>
                    <a:pt x="4732" y="7193"/>
                  </a:cubicBezTo>
                  <a:cubicBezTo>
                    <a:pt x="4765" y="7193"/>
                    <a:pt x="4799" y="7193"/>
                    <a:pt x="4832" y="7192"/>
                  </a:cubicBezTo>
                  <a:cubicBezTo>
                    <a:pt x="8006" y="7138"/>
                    <a:pt x="9525" y="3259"/>
                    <a:pt x="7219" y="1035"/>
                  </a:cubicBezTo>
                  <a:cubicBezTo>
                    <a:pt x="6544" y="346"/>
                    <a:pt x="5642" y="0"/>
                    <a:pt x="474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0"/>
            <p:cNvSpPr/>
            <p:nvPr/>
          </p:nvSpPr>
          <p:spPr>
            <a:xfrm>
              <a:off x="6506450" y="551525"/>
              <a:ext cx="239000" cy="180175"/>
            </a:xfrm>
            <a:custGeom>
              <a:avLst/>
              <a:gdLst/>
              <a:ahLst/>
              <a:cxnLst/>
              <a:rect l="l" t="t" r="r" b="b"/>
              <a:pathLst>
                <a:path w="9560" h="7207" extrusionOk="0">
                  <a:moveTo>
                    <a:pt x="4794" y="1"/>
                  </a:moveTo>
                  <a:cubicBezTo>
                    <a:pt x="3897" y="1"/>
                    <a:pt x="2994" y="347"/>
                    <a:pt x="2306" y="1049"/>
                  </a:cubicBezTo>
                  <a:cubicBezTo>
                    <a:pt x="0" y="3246"/>
                    <a:pt x="1546" y="7152"/>
                    <a:pt x="4720" y="7206"/>
                  </a:cubicBezTo>
                  <a:cubicBezTo>
                    <a:pt x="4742" y="7206"/>
                    <a:pt x="4765" y="7206"/>
                    <a:pt x="4787" y="7206"/>
                  </a:cubicBezTo>
                  <a:cubicBezTo>
                    <a:pt x="7943" y="7206"/>
                    <a:pt x="9559" y="3420"/>
                    <a:pt x="7351" y="1130"/>
                  </a:cubicBezTo>
                  <a:cubicBezTo>
                    <a:pt x="6671" y="381"/>
                    <a:pt x="5735" y="1"/>
                    <a:pt x="4794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0"/>
            <p:cNvSpPr/>
            <p:nvPr/>
          </p:nvSpPr>
          <p:spPr>
            <a:xfrm>
              <a:off x="5896150" y="1810525"/>
              <a:ext cx="201425" cy="181225"/>
            </a:xfrm>
            <a:custGeom>
              <a:avLst/>
              <a:gdLst/>
              <a:ahLst/>
              <a:cxnLst/>
              <a:rect l="l" t="t" r="r" b="b"/>
              <a:pathLst>
                <a:path w="8057" h="7249" extrusionOk="0">
                  <a:moveTo>
                    <a:pt x="4008" y="0"/>
                  </a:moveTo>
                  <a:cubicBezTo>
                    <a:pt x="3158" y="0"/>
                    <a:pt x="2309" y="334"/>
                    <a:pt x="1601" y="1003"/>
                  </a:cubicBezTo>
                  <a:cubicBezTo>
                    <a:pt x="109" y="2414"/>
                    <a:pt x="1" y="4584"/>
                    <a:pt x="1384" y="6048"/>
                  </a:cubicBezTo>
                  <a:cubicBezTo>
                    <a:pt x="2083" y="6847"/>
                    <a:pt x="3051" y="7248"/>
                    <a:pt x="4022" y="7248"/>
                  </a:cubicBezTo>
                  <a:cubicBezTo>
                    <a:pt x="4897" y="7248"/>
                    <a:pt x="5774" y="6922"/>
                    <a:pt x="6456" y="6265"/>
                  </a:cubicBezTo>
                  <a:cubicBezTo>
                    <a:pt x="7948" y="4964"/>
                    <a:pt x="8056" y="2631"/>
                    <a:pt x="6646" y="1220"/>
                  </a:cubicBezTo>
                  <a:cubicBezTo>
                    <a:pt x="5891" y="408"/>
                    <a:pt x="4949" y="0"/>
                    <a:pt x="40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0"/>
            <p:cNvSpPr/>
            <p:nvPr/>
          </p:nvSpPr>
          <p:spPr>
            <a:xfrm>
              <a:off x="6507125" y="1180950"/>
              <a:ext cx="238125" cy="180725"/>
            </a:xfrm>
            <a:custGeom>
              <a:avLst/>
              <a:gdLst/>
              <a:ahLst/>
              <a:cxnLst/>
              <a:rect l="l" t="t" r="r" b="b"/>
              <a:pathLst>
                <a:path w="9525" h="7229" extrusionOk="0">
                  <a:moveTo>
                    <a:pt x="4753" y="1"/>
                  </a:moveTo>
                  <a:cubicBezTo>
                    <a:pt x="3889" y="1"/>
                    <a:pt x="3028" y="347"/>
                    <a:pt x="2306" y="1043"/>
                  </a:cubicBezTo>
                  <a:cubicBezTo>
                    <a:pt x="0" y="3240"/>
                    <a:pt x="1492" y="7146"/>
                    <a:pt x="4666" y="7227"/>
                  </a:cubicBezTo>
                  <a:cubicBezTo>
                    <a:pt x="4699" y="7228"/>
                    <a:pt x="4732" y="7228"/>
                    <a:pt x="4765" y="7228"/>
                  </a:cubicBezTo>
                  <a:cubicBezTo>
                    <a:pt x="7874" y="7228"/>
                    <a:pt x="9525" y="3460"/>
                    <a:pt x="7351" y="1178"/>
                  </a:cubicBezTo>
                  <a:cubicBezTo>
                    <a:pt x="6595" y="394"/>
                    <a:pt x="5673" y="1"/>
                    <a:pt x="475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0"/>
            <p:cNvSpPr/>
            <p:nvPr/>
          </p:nvSpPr>
          <p:spPr>
            <a:xfrm>
              <a:off x="6506825" y="1811100"/>
              <a:ext cx="239000" cy="179825"/>
            </a:xfrm>
            <a:custGeom>
              <a:avLst/>
              <a:gdLst/>
              <a:ahLst/>
              <a:cxnLst/>
              <a:rect l="l" t="t" r="r" b="b"/>
              <a:pathLst>
                <a:path w="9560" h="7193" extrusionOk="0">
                  <a:moveTo>
                    <a:pt x="4786" y="0"/>
                  </a:moveTo>
                  <a:cubicBezTo>
                    <a:pt x="3846" y="0"/>
                    <a:pt x="2903" y="380"/>
                    <a:pt x="2209" y="1143"/>
                  </a:cubicBezTo>
                  <a:cubicBezTo>
                    <a:pt x="1" y="3406"/>
                    <a:pt x="1617" y="7192"/>
                    <a:pt x="4773" y="7192"/>
                  </a:cubicBezTo>
                  <a:cubicBezTo>
                    <a:pt x="4795" y="7192"/>
                    <a:pt x="4818" y="7192"/>
                    <a:pt x="4840" y="7192"/>
                  </a:cubicBezTo>
                  <a:cubicBezTo>
                    <a:pt x="8014" y="7138"/>
                    <a:pt x="9560" y="3259"/>
                    <a:pt x="7254" y="1035"/>
                  </a:cubicBezTo>
                  <a:cubicBezTo>
                    <a:pt x="6579" y="346"/>
                    <a:pt x="5683" y="0"/>
                    <a:pt x="478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0"/>
            <p:cNvSpPr/>
            <p:nvPr/>
          </p:nvSpPr>
          <p:spPr>
            <a:xfrm>
              <a:off x="3988175" y="552650"/>
              <a:ext cx="238525" cy="179800"/>
            </a:xfrm>
            <a:custGeom>
              <a:avLst/>
              <a:gdLst/>
              <a:ahLst/>
              <a:cxnLst/>
              <a:rect l="l" t="t" r="r" b="b"/>
              <a:pathLst>
                <a:path w="9541" h="7192" extrusionOk="0">
                  <a:moveTo>
                    <a:pt x="4787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5" y="6819"/>
                    <a:pt x="3836" y="7192"/>
                    <a:pt x="4768" y="7192"/>
                  </a:cubicBezTo>
                  <a:cubicBezTo>
                    <a:pt x="5674" y="7192"/>
                    <a:pt x="6580" y="6839"/>
                    <a:pt x="7262" y="6130"/>
                  </a:cubicBezTo>
                  <a:cubicBezTo>
                    <a:pt x="9541" y="3906"/>
                    <a:pt x="7995" y="27"/>
                    <a:pt x="4821" y="0"/>
                  </a:cubicBezTo>
                  <a:cubicBezTo>
                    <a:pt x="4810" y="0"/>
                    <a:pt x="4798" y="0"/>
                    <a:pt x="47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0"/>
            <p:cNvSpPr/>
            <p:nvPr/>
          </p:nvSpPr>
          <p:spPr>
            <a:xfrm>
              <a:off x="4006975" y="1181075"/>
              <a:ext cx="201425" cy="181050"/>
            </a:xfrm>
            <a:custGeom>
              <a:avLst/>
              <a:gdLst/>
              <a:ahLst/>
              <a:cxnLst/>
              <a:rect l="l" t="t" r="r" b="b"/>
              <a:pathLst>
                <a:path w="8057" h="7242" extrusionOk="0">
                  <a:moveTo>
                    <a:pt x="4006" y="1"/>
                  </a:moveTo>
                  <a:cubicBezTo>
                    <a:pt x="3156" y="1"/>
                    <a:pt x="2308" y="327"/>
                    <a:pt x="1601" y="983"/>
                  </a:cubicBezTo>
                  <a:cubicBezTo>
                    <a:pt x="109" y="2394"/>
                    <a:pt x="0" y="4564"/>
                    <a:pt x="1384" y="6056"/>
                  </a:cubicBezTo>
                  <a:cubicBezTo>
                    <a:pt x="2082" y="6840"/>
                    <a:pt x="3051" y="7242"/>
                    <a:pt x="4021" y="7242"/>
                  </a:cubicBezTo>
                  <a:cubicBezTo>
                    <a:pt x="4897" y="7242"/>
                    <a:pt x="5774" y="6914"/>
                    <a:pt x="6456" y="6245"/>
                  </a:cubicBezTo>
                  <a:cubicBezTo>
                    <a:pt x="7948" y="4944"/>
                    <a:pt x="8056" y="2638"/>
                    <a:pt x="6646" y="1200"/>
                  </a:cubicBezTo>
                  <a:cubicBezTo>
                    <a:pt x="5890" y="402"/>
                    <a:pt x="4947" y="1"/>
                    <a:pt x="400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0"/>
            <p:cNvSpPr/>
            <p:nvPr/>
          </p:nvSpPr>
          <p:spPr>
            <a:xfrm>
              <a:off x="4617950" y="55152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47" y="1"/>
                  </a:moveTo>
                  <a:cubicBezTo>
                    <a:pt x="3849" y="1"/>
                    <a:pt x="2954" y="347"/>
                    <a:pt x="2279" y="1049"/>
                  </a:cubicBezTo>
                  <a:cubicBezTo>
                    <a:pt x="0" y="3273"/>
                    <a:pt x="1519" y="7152"/>
                    <a:pt x="4693" y="7206"/>
                  </a:cubicBezTo>
                  <a:cubicBezTo>
                    <a:pt x="4715" y="7206"/>
                    <a:pt x="4737" y="7206"/>
                    <a:pt x="4759" y="7206"/>
                  </a:cubicBezTo>
                  <a:cubicBezTo>
                    <a:pt x="7916" y="7206"/>
                    <a:pt x="9532" y="3393"/>
                    <a:pt x="7324" y="1130"/>
                  </a:cubicBezTo>
                  <a:cubicBezTo>
                    <a:pt x="6630" y="381"/>
                    <a:pt x="5687" y="1"/>
                    <a:pt x="474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0"/>
            <p:cNvSpPr/>
            <p:nvPr/>
          </p:nvSpPr>
          <p:spPr>
            <a:xfrm>
              <a:off x="2098125" y="3073125"/>
              <a:ext cx="238525" cy="179725"/>
            </a:xfrm>
            <a:custGeom>
              <a:avLst/>
              <a:gdLst/>
              <a:ahLst/>
              <a:cxnLst/>
              <a:rect l="l" t="t" r="r" b="b"/>
              <a:pathLst>
                <a:path w="9541" h="7189" extrusionOk="0">
                  <a:moveTo>
                    <a:pt x="4759" y="0"/>
                  </a:moveTo>
                  <a:cubicBezTo>
                    <a:pt x="3849" y="0"/>
                    <a:pt x="2937" y="360"/>
                    <a:pt x="2252" y="1085"/>
                  </a:cubicBezTo>
                  <a:cubicBezTo>
                    <a:pt x="1" y="3337"/>
                    <a:pt x="1574" y="7188"/>
                    <a:pt x="4747" y="7188"/>
                  </a:cubicBezTo>
                  <a:cubicBezTo>
                    <a:pt x="4759" y="7188"/>
                    <a:pt x="4770" y="7188"/>
                    <a:pt x="4781" y="7188"/>
                  </a:cubicBezTo>
                  <a:cubicBezTo>
                    <a:pt x="7959" y="7188"/>
                    <a:pt x="9540" y="3356"/>
                    <a:pt x="7297" y="1112"/>
                  </a:cubicBezTo>
                  <a:cubicBezTo>
                    <a:pt x="6613" y="373"/>
                    <a:pt x="5687" y="0"/>
                    <a:pt x="475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0"/>
            <p:cNvSpPr/>
            <p:nvPr/>
          </p:nvSpPr>
          <p:spPr>
            <a:xfrm>
              <a:off x="2728075" y="2443400"/>
              <a:ext cx="238150" cy="180200"/>
            </a:xfrm>
            <a:custGeom>
              <a:avLst/>
              <a:gdLst/>
              <a:ahLst/>
              <a:cxnLst/>
              <a:rect l="l" t="t" r="r" b="b"/>
              <a:pathLst>
                <a:path w="9526" h="7208" extrusionOk="0">
                  <a:moveTo>
                    <a:pt x="4761" y="0"/>
                  </a:moveTo>
                  <a:cubicBezTo>
                    <a:pt x="3895" y="0"/>
                    <a:pt x="3028" y="340"/>
                    <a:pt x="2306" y="1022"/>
                  </a:cubicBezTo>
                  <a:cubicBezTo>
                    <a:pt x="1" y="3219"/>
                    <a:pt x="1493" y="7125"/>
                    <a:pt x="4693" y="7206"/>
                  </a:cubicBezTo>
                  <a:cubicBezTo>
                    <a:pt x="4727" y="7207"/>
                    <a:pt x="4760" y="7208"/>
                    <a:pt x="4793" y="7208"/>
                  </a:cubicBezTo>
                  <a:cubicBezTo>
                    <a:pt x="7902" y="7208"/>
                    <a:pt x="9525" y="3439"/>
                    <a:pt x="7351" y="1158"/>
                  </a:cubicBezTo>
                  <a:cubicBezTo>
                    <a:pt x="6609" y="387"/>
                    <a:pt x="5686" y="0"/>
                    <a:pt x="476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0"/>
            <p:cNvSpPr/>
            <p:nvPr/>
          </p:nvSpPr>
          <p:spPr>
            <a:xfrm>
              <a:off x="839100" y="4963650"/>
              <a:ext cx="238525" cy="179975"/>
            </a:xfrm>
            <a:custGeom>
              <a:avLst/>
              <a:gdLst/>
              <a:ahLst/>
              <a:cxnLst/>
              <a:rect l="l" t="t" r="r" b="b"/>
              <a:pathLst>
                <a:path w="9541" h="7199" extrusionOk="0">
                  <a:moveTo>
                    <a:pt x="4760" y="0"/>
                  </a:moveTo>
                  <a:cubicBezTo>
                    <a:pt x="1582" y="0"/>
                    <a:pt x="1" y="3833"/>
                    <a:pt x="2244" y="6076"/>
                  </a:cubicBezTo>
                  <a:cubicBezTo>
                    <a:pt x="2925" y="6826"/>
                    <a:pt x="3853" y="7198"/>
                    <a:pt x="4779" y="7198"/>
                  </a:cubicBezTo>
                  <a:cubicBezTo>
                    <a:pt x="5697" y="7198"/>
                    <a:pt x="6614" y="6832"/>
                    <a:pt x="7289" y="6103"/>
                  </a:cubicBezTo>
                  <a:cubicBezTo>
                    <a:pt x="9540" y="3852"/>
                    <a:pt x="7967" y="0"/>
                    <a:pt x="4794" y="0"/>
                  </a:cubicBezTo>
                  <a:cubicBezTo>
                    <a:pt x="4782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0"/>
            <p:cNvSpPr/>
            <p:nvPr/>
          </p:nvSpPr>
          <p:spPr>
            <a:xfrm>
              <a:off x="1469250" y="4333675"/>
              <a:ext cx="238325" cy="180100"/>
            </a:xfrm>
            <a:custGeom>
              <a:avLst/>
              <a:gdLst/>
              <a:ahLst/>
              <a:cxnLst/>
              <a:rect l="l" t="t" r="r" b="b"/>
              <a:pathLst>
                <a:path w="9533" h="7204" extrusionOk="0">
                  <a:moveTo>
                    <a:pt x="4746" y="1"/>
                  </a:moveTo>
                  <a:cubicBezTo>
                    <a:pt x="1616" y="1"/>
                    <a:pt x="0" y="3788"/>
                    <a:pt x="2182" y="6050"/>
                  </a:cubicBezTo>
                  <a:cubicBezTo>
                    <a:pt x="2865" y="6817"/>
                    <a:pt x="3813" y="7204"/>
                    <a:pt x="4765" y="7204"/>
                  </a:cubicBezTo>
                  <a:cubicBezTo>
                    <a:pt x="5665" y="7204"/>
                    <a:pt x="6568" y="6857"/>
                    <a:pt x="7254" y="6159"/>
                  </a:cubicBezTo>
                  <a:cubicBezTo>
                    <a:pt x="9532" y="3934"/>
                    <a:pt x="8013" y="56"/>
                    <a:pt x="4813" y="1"/>
                  </a:cubicBezTo>
                  <a:cubicBezTo>
                    <a:pt x="4791" y="1"/>
                    <a:pt x="4768" y="1"/>
                    <a:pt x="474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0"/>
            <p:cNvSpPr/>
            <p:nvPr/>
          </p:nvSpPr>
          <p:spPr>
            <a:xfrm>
              <a:off x="2098325" y="3702975"/>
              <a:ext cx="239200" cy="179825"/>
            </a:xfrm>
            <a:custGeom>
              <a:avLst/>
              <a:gdLst/>
              <a:ahLst/>
              <a:cxnLst/>
              <a:rect l="l" t="t" r="r" b="b"/>
              <a:pathLst>
                <a:path w="9568" h="7193" extrusionOk="0">
                  <a:moveTo>
                    <a:pt x="4771" y="1"/>
                  </a:moveTo>
                  <a:cubicBezTo>
                    <a:pt x="3843" y="1"/>
                    <a:pt x="2918" y="374"/>
                    <a:pt x="2244" y="1116"/>
                  </a:cubicBezTo>
                  <a:cubicBezTo>
                    <a:pt x="1" y="3387"/>
                    <a:pt x="1609" y="7192"/>
                    <a:pt x="4787" y="7192"/>
                  </a:cubicBezTo>
                  <a:cubicBezTo>
                    <a:pt x="4798" y="7192"/>
                    <a:pt x="4810" y="7192"/>
                    <a:pt x="4821" y="7192"/>
                  </a:cubicBezTo>
                  <a:cubicBezTo>
                    <a:pt x="7994" y="7165"/>
                    <a:pt x="9568" y="3286"/>
                    <a:pt x="7262" y="1062"/>
                  </a:cubicBezTo>
                  <a:cubicBezTo>
                    <a:pt x="6580" y="353"/>
                    <a:pt x="5674" y="1"/>
                    <a:pt x="477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0"/>
            <p:cNvSpPr/>
            <p:nvPr/>
          </p:nvSpPr>
          <p:spPr>
            <a:xfrm>
              <a:off x="2747075" y="3072975"/>
              <a:ext cx="201425" cy="182050"/>
            </a:xfrm>
            <a:custGeom>
              <a:avLst/>
              <a:gdLst/>
              <a:ahLst/>
              <a:cxnLst/>
              <a:rect l="l" t="t" r="r" b="b"/>
              <a:pathLst>
                <a:path w="8057" h="7282" extrusionOk="0">
                  <a:moveTo>
                    <a:pt x="4005" y="0"/>
                  </a:moveTo>
                  <a:cubicBezTo>
                    <a:pt x="3156" y="0"/>
                    <a:pt x="2308" y="327"/>
                    <a:pt x="1601" y="983"/>
                  </a:cubicBezTo>
                  <a:cubicBezTo>
                    <a:pt x="82" y="2393"/>
                    <a:pt x="0" y="4536"/>
                    <a:pt x="1384" y="6028"/>
                  </a:cubicBezTo>
                  <a:cubicBezTo>
                    <a:pt x="2097" y="6858"/>
                    <a:pt x="3093" y="7282"/>
                    <a:pt x="4092" y="7282"/>
                  </a:cubicBezTo>
                  <a:cubicBezTo>
                    <a:pt x="4954" y="7282"/>
                    <a:pt x="5819" y="6967"/>
                    <a:pt x="6510" y="6326"/>
                  </a:cubicBezTo>
                  <a:cubicBezTo>
                    <a:pt x="8002" y="4970"/>
                    <a:pt x="8056" y="2637"/>
                    <a:pt x="6646" y="1200"/>
                  </a:cubicBezTo>
                  <a:cubicBezTo>
                    <a:pt x="5890" y="401"/>
                    <a:pt x="4947" y="0"/>
                    <a:pt x="40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0"/>
            <p:cNvSpPr/>
            <p:nvPr/>
          </p:nvSpPr>
          <p:spPr>
            <a:xfrm>
              <a:off x="3358025" y="2443400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68" y="1"/>
                  </a:moveTo>
                  <a:cubicBezTo>
                    <a:pt x="3870" y="1"/>
                    <a:pt x="2968" y="347"/>
                    <a:pt x="2279" y="1049"/>
                  </a:cubicBezTo>
                  <a:cubicBezTo>
                    <a:pt x="1" y="3246"/>
                    <a:pt x="1520" y="7152"/>
                    <a:pt x="4693" y="7206"/>
                  </a:cubicBezTo>
                  <a:cubicBezTo>
                    <a:pt x="4716" y="7207"/>
                    <a:pt x="4738" y="7207"/>
                    <a:pt x="4761" y="7207"/>
                  </a:cubicBezTo>
                  <a:cubicBezTo>
                    <a:pt x="7917" y="7207"/>
                    <a:pt x="9533" y="3420"/>
                    <a:pt x="7324" y="1131"/>
                  </a:cubicBezTo>
                  <a:cubicBezTo>
                    <a:pt x="6644" y="381"/>
                    <a:pt x="5709" y="1"/>
                    <a:pt x="4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1468850" y="4962975"/>
              <a:ext cx="238725" cy="180400"/>
            </a:xfrm>
            <a:custGeom>
              <a:avLst/>
              <a:gdLst/>
              <a:ahLst/>
              <a:cxnLst/>
              <a:rect l="l" t="t" r="r" b="b"/>
              <a:pathLst>
                <a:path w="9549" h="7216" extrusionOk="0">
                  <a:moveTo>
                    <a:pt x="4748" y="0"/>
                  </a:moveTo>
                  <a:cubicBezTo>
                    <a:pt x="1574" y="27"/>
                    <a:pt x="1" y="3879"/>
                    <a:pt x="2252" y="6130"/>
                  </a:cubicBezTo>
                  <a:cubicBezTo>
                    <a:pt x="2937" y="6856"/>
                    <a:pt x="3849" y="7215"/>
                    <a:pt x="4763" y="7215"/>
                  </a:cubicBezTo>
                  <a:cubicBezTo>
                    <a:pt x="5693" y="7215"/>
                    <a:pt x="6626" y="6842"/>
                    <a:pt x="7324" y="6103"/>
                  </a:cubicBezTo>
                  <a:cubicBezTo>
                    <a:pt x="9548" y="3852"/>
                    <a:pt x="7948" y="0"/>
                    <a:pt x="47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0"/>
            <p:cNvSpPr/>
            <p:nvPr/>
          </p:nvSpPr>
          <p:spPr>
            <a:xfrm>
              <a:off x="2116450" y="4332375"/>
              <a:ext cx="202775" cy="181000"/>
            </a:xfrm>
            <a:custGeom>
              <a:avLst/>
              <a:gdLst/>
              <a:ahLst/>
              <a:cxnLst/>
              <a:rect l="l" t="t" r="r" b="b"/>
              <a:pathLst>
                <a:path w="8111" h="7240" extrusionOk="0">
                  <a:moveTo>
                    <a:pt x="4023" y="1"/>
                  </a:moveTo>
                  <a:cubicBezTo>
                    <a:pt x="3204" y="1"/>
                    <a:pt x="2389" y="303"/>
                    <a:pt x="1709" y="921"/>
                  </a:cubicBezTo>
                  <a:cubicBezTo>
                    <a:pt x="163" y="2305"/>
                    <a:pt x="0" y="4448"/>
                    <a:pt x="1356" y="5966"/>
                  </a:cubicBezTo>
                  <a:cubicBezTo>
                    <a:pt x="2109" y="6808"/>
                    <a:pt x="3087" y="7240"/>
                    <a:pt x="4067" y="7240"/>
                  </a:cubicBezTo>
                  <a:cubicBezTo>
                    <a:pt x="4887" y="7240"/>
                    <a:pt x="5709" y="6937"/>
                    <a:pt x="6401" y="6319"/>
                  </a:cubicBezTo>
                  <a:cubicBezTo>
                    <a:pt x="7920" y="4990"/>
                    <a:pt x="8110" y="2793"/>
                    <a:pt x="6754" y="1274"/>
                  </a:cubicBezTo>
                  <a:cubicBezTo>
                    <a:pt x="5986" y="433"/>
                    <a:pt x="5002" y="1"/>
                    <a:pt x="402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0"/>
            <p:cNvSpPr/>
            <p:nvPr/>
          </p:nvSpPr>
          <p:spPr>
            <a:xfrm>
              <a:off x="2747075" y="3702650"/>
              <a:ext cx="201425" cy="180725"/>
            </a:xfrm>
            <a:custGeom>
              <a:avLst/>
              <a:gdLst/>
              <a:ahLst/>
              <a:cxnLst/>
              <a:rect l="l" t="t" r="r" b="b"/>
              <a:pathLst>
                <a:path w="8057" h="7229" extrusionOk="0">
                  <a:moveTo>
                    <a:pt x="3994" y="0"/>
                  </a:moveTo>
                  <a:cubicBezTo>
                    <a:pt x="3149" y="0"/>
                    <a:pt x="2305" y="328"/>
                    <a:pt x="1601" y="994"/>
                  </a:cubicBezTo>
                  <a:cubicBezTo>
                    <a:pt x="82" y="2431"/>
                    <a:pt x="0" y="4547"/>
                    <a:pt x="1384" y="6039"/>
                  </a:cubicBezTo>
                  <a:cubicBezTo>
                    <a:pt x="2129" y="6827"/>
                    <a:pt x="3086" y="7229"/>
                    <a:pt x="4043" y="7229"/>
                  </a:cubicBezTo>
                  <a:cubicBezTo>
                    <a:pt x="4897" y="7229"/>
                    <a:pt x="5752" y="6908"/>
                    <a:pt x="6456" y="6256"/>
                  </a:cubicBezTo>
                  <a:cubicBezTo>
                    <a:pt x="7948" y="4954"/>
                    <a:pt x="8056" y="2621"/>
                    <a:pt x="6646" y="1211"/>
                  </a:cubicBezTo>
                  <a:cubicBezTo>
                    <a:pt x="5887" y="409"/>
                    <a:pt x="4939" y="0"/>
                    <a:pt x="399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0"/>
            <p:cNvSpPr/>
            <p:nvPr/>
          </p:nvSpPr>
          <p:spPr>
            <a:xfrm>
              <a:off x="3357750" y="3073100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2" y="1"/>
                  </a:moveTo>
                  <a:cubicBezTo>
                    <a:pt x="3836" y="1"/>
                    <a:pt x="2900" y="381"/>
                    <a:pt x="2209" y="1141"/>
                  </a:cubicBezTo>
                  <a:cubicBezTo>
                    <a:pt x="0" y="3403"/>
                    <a:pt x="1616" y="7190"/>
                    <a:pt x="4773" y="7190"/>
                  </a:cubicBezTo>
                  <a:cubicBezTo>
                    <a:pt x="4795" y="7190"/>
                    <a:pt x="4818" y="7190"/>
                    <a:pt x="4840" y="7189"/>
                  </a:cubicBezTo>
                  <a:cubicBezTo>
                    <a:pt x="8013" y="7135"/>
                    <a:pt x="9560" y="3256"/>
                    <a:pt x="7254" y="1059"/>
                  </a:cubicBezTo>
                  <a:cubicBezTo>
                    <a:pt x="6575" y="354"/>
                    <a:pt x="5674" y="1"/>
                    <a:pt x="477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>
              <a:off x="2098125" y="4963650"/>
              <a:ext cx="238725" cy="180050"/>
            </a:xfrm>
            <a:custGeom>
              <a:avLst/>
              <a:gdLst/>
              <a:ahLst/>
              <a:cxnLst/>
              <a:rect l="l" t="t" r="r" b="b"/>
              <a:pathLst>
                <a:path w="9549" h="7202" extrusionOk="0">
                  <a:moveTo>
                    <a:pt x="4775" y="0"/>
                  </a:moveTo>
                  <a:cubicBezTo>
                    <a:pt x="1601" y="0"/>
                    <a:pt x="1" y="3852"/>
                    <a:pt x="2252" y="6103"/>
                  </a:cubicBezTo>
                  <a:cubicBezTo>
                    <a:pt x="2930" y="6836"/>
                    <a:pt x="3852" y="7202"/>
                    <a:pt x="4775" y="7202"/>
                  </a:cubicBezTo>
                  <a:cubicBezTo>
                    <a:pt x="5697" y="7202"/>
                    <a:pt x="6619" y="6836"/>
                    <a:pt x="7297" y="6103"/>
                  </a:cubicBezTo>
                  <a:cubicBezTo>
                    <a:pt x="9548" y="3852"/>
                    <a:pt x="7975" y="0"/>
                    <a:pt x="477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0"/>
            <p:cNvSpPr/>
            <p:nvPr/>
          </p:nvSpPr>
          <p:spPr>
            <a:xfrm>
              <a:off x="2728475" y="433257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49" y="1"/>
                  </a:moveTo>
                  <a:cubicBezTo>
                    <a:pt x="3805" y="1"/>
                    <a:pt x="2862" y="381"/>
                    <a:pt x="2182" y="1130"/>
                  </a:cubicBezTo>
                  <a:cubicBezTo>
                    <a:pt x="0" y="3420"/>
                    <a:pt x="1616" y="7207"/>
                    <a:pt x="4773" y="7207"/>
                  </a:cubicBezTo>
                  <a:cubicBezTo>
                    <a:pt x="4795" y="7207"/>
                    <a:pt x="4818" y="7207"/>
                    <a:pt x="4840" y="7206"/>
                  </a:cubicBezTo>
                  <a:cubicBezTo>
                    <a:pt x="8014" y="7125"/>
                    <a:pt x="9532" y="3246"/>
                    <a:pt x="7227" y="1049"/>
                  </a:cubicBezTo>
                  <a:cubicBezTo>
                    <a:pt x="6551" y="347"/>
                    <a:pt x="5650" y="1"/>
                    <a:pt x="474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0"/>
            <p:cNvSpPr/>
            <p:nvPr/>
          </p:nvSpPr>
          <p:spPr>
            <a:xfrm>
              <a:off x="3358025" y="3702975"/>
              <a:ext cx="238325" cy="179825"/>
            </a:xfrm>
            <a:custGeom>
              <a:avLst/>
              <a:gdLst/>
              <a:ahLst/>
              <a:cxnLst/>
              <a:rect l="l" t="t" r="r" b="b"/>
              <a:pathLst>
                <a:path w="9533" h="7193" extrusionOk="0">
                  <a:moveTo>
                    <a:pt x="4768" y="0"/>
                  </a:moveTo>
                  <a:cubicBezTo>
                    <a:pt x="3870" y="0"/>
                    <a:pt x="2968" y="346"/>
                    <a:pt x="2279" y="1035"/>
                  </a:cubicBezTo>
                  <a:cubicBezTo>
                    <a:pt x="1" y="3259"/>
                    <a:pt x="1520" y="7138"/>
                    <a:pt x="4693" y="7192"/>
                  </a:cubicBezTo>
                  <a:cubicBezTo>
                    <a:pt x="4716" y="7193"/>
                    <a:pt x="4738" y="7193"/>
                    <a:pt x="4761" y="7193"/>
                  </a:cubicBezTo>
                  <a:cubicBezTo>
                    <a:pt x="7917" y="7193"/>
                    <a:pt x="9533" y="3406"/>
                    <a:pt x="7324" y="1144"/>
                  </a:cubicBezTo>
                  <a:cubicBezTo>
                    <a:pt x="6644" y="380"/>
                    <a:pt x="5709" y="0"/>
                    <a:pt x="476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>
              <a:off x="2747075" y="4962125"/>
              <a:ext cx="201425" cy="181050"/>
            </a:xfrm>
            <a:custGeom>
              <a:avLst/>
              <a:gdLst/>
              <a:ahLst/>
              <a:cxnLst/>
              <a:rect l="l" t="t" r="r" b="b"/>
              <a:pathLst>
                <a:path w="8057" h="7242" extrusionOk="0">
                  <a:moveTo>
                    <a:pt x="4005" y="1"/>
                  </a:moveTo>
                  <a:cubicBezTo>
                    <a:pt x="3156" y="1"/>
                    <a:pt x="2308" y="328"/>
                    <a:pt x="1601" y="984"/>
                  </a:cubicBezTo>
                  <a:cubicBezTo>
                    <a:pt x="109" y="2394"/>
                    <a:pt x="0" y="4564"/>
                    <a:pt x="1384" y="6056"/>
                  </a:cubicBezTo>
                  <a:cubicBezTo>
                    <a:pt x="2082" y="6840"/>
                    <a:pt x="3051" y="7242"/>
                    <a:pt x="4021" y="7242"/>
                  </a:cubicBezTo>
                  <a:cubicBezTo>
                    <a:pt x="4897" y="7242"/>
                    <a:pt x="5774" y="6915"/>
                    <a:pt x="6456" y="6246"/>
                  </a:cubicBezTo>
                  <a:cubicBezTo>
                    <a:pt x="7948" y="4944"/>
                    <a:pt x="8056" y="2638"/>
                    <a:pt x="6646" y="1201"/>
                  </a:cubicBezTo>
                  <a:cubicBezTo>
                    <a:pt x="5890" y="402"/>
                    <a:pt x="4947" y="1"/>
                    <a:pt x="40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0"/>
            <p:cNvSpPr/>
            <p:nvPr/>
          </p:nvSpPr>
          <p:spPr>
            <a:xfrm>
              <a:off x="3358025" y="4332300"/>
              <a:ext cx="238150" cy="180475"/>
            </a:xfrm>
            <a:custGeom>
              <a:avLst/>
              <a:gdLst/>
              <a:ahLst/>
              <a:cxnLst/>
              <a:rect l="l" t="t" r="r" b="b"/>
              <a:pathLst>
                <a:path w="9526" h="7219" extrusionOk="0">
                  <a:moveTo>
                    <a:pt x="4750" y="1"/>
                  </a:moveTo>
                  <a:cubicBezTo>
                    <a:pt x="3888" y="1"/>
                    <a:pt x="3025" y="341"/>
                    <a:pt x="2306" y="1033"/>
                  </a:cubicBezTo>
                  <a:cubicBezTo>
                    <a:pt x="1" y="3230"/>
                    <a:pt x="1493" y="7136"/>
                    <a:pt x="4666" y="7217"/>
                  </a:cubicBezTo>
                  <a:cubicBezTo>
                    <a:pt x="4700" y="7218"/>
                    <a:pt x="4733" y="7218"/>
                    <a:pt x="4767" y="7218"/>
                  </a:cubicBezTo>
                  <a:cubicBezTo>
                    <a:pt x="7902" y="7218"/>
                    <a:pt x="9525" y="3450"/>
                    <a:pt x="7352" y="1169"/>
                  </a:cubicBezTo>
                  <a:cubicBezTo>
                    <a:pt x="6606" y="395"/>
                    <a:pt x="5678" y="1"/>
                    <a:pt x="475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0"/>
            <p:cNvSpPr/>
            <p:nvPr/>
          </p:nvSpPr>
          <p:spPr>
            <a:xfrm>
              <a:off x="3357750" y="4962275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2" y="1"/>
                  </a:moveTo>
                  <a:cubicBezTo>
                    <a:pt x="3836" y="1"/>
                    <a:pt x="2900" y="381"/>
                    <a:pt x="2209" y="1140"/>
                  </a:cubicBezTo>
                  <a:cubicBezTo>
                    <a:pt x="0" y="3403"/>
                    <a:pt x="1616" y="7190"/>
                    <a:pt x="4773" y="7190"/>
                  </a:cubicBezTo>
                  <a:cubicBezTo>
                    <a:pt x="4795" y="7190"/>
                    <a:pt x="4818" y="7189"/>
                    <a:pt x="4840" y="7189"/>
                  </a:cubicBezTo>
                  <a:cubicBezTo>
                    <a:pt x="8013" y="7135"/>
                    <a:pt x="9560" y="3256"/>
                    <a:pt x="7254" y="1059"/>
                  </a:cubicBezTo>
                  <a:cubicBezTo>
                    <a:pt x="6575" y="354"/>
                    <a:pt x="5674" y="1"/>
                    <a:pt x="477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229975" y="2443400"/>
              <a:ext cx="198700" cy="179600"/>
            </a:xfrm>
            <a:custGeom>
              <a:avLst/>
              <a:gdLst/>
              <a:ahLst/>
              <a:cxnLst/>
              <a:rect l="l" t="t" r="r" b="b"/>
              <a:pathLst>
                <a:path w="7948" h="7184" extrusionOk="0">
                  <a:moveTo>
                    <a:pt x="3927" y="0"/>
                  </a:moveTo>
                  <a:cubicBezTo>
                    <a:pt x="3061" y="0"/>
                    <a:pt x="2201" y="340"/>
                    <a:pt x="1492" y="1022"/>
                  </a:cubicBezTo>
                  <a:cubicBezTo>
                    <a:pt x="55" y="2378"/>
                    <a:pt x="1" y="4657"/>
                    <a:pt x="1357" y="6067"/>
                  </a:cubicBezTo>
                  <a:cubicBezTo>
                    <a:pt x="2058" y="6810"/>
                    <a:pt x="3005" y="7184"/>
                    <a:pt x="3956" y="7184"/>
                  </a:cubicBezTo>
                  <a:cubicBezTo>
                    <a:pt x="4844" y="7184"/>
                    <a:pt x="5735" y="6858"/>
                    <a:pt x="6429" y="6203"/>
                  </a:cubicBezTo>
                  <a:lnTo>
                    <a:pt x="6402" y="6203"/>
                  </a:lnTo>
                  <a:cubicBezTo>
                    <a:pt x="7894" y="4874"/>
                    <a:pt x="7948" y="2541"/>
                    <a:pt x="6537" y="1158"/>
                  </a:cubicBezTo>
                  <a:cubicBezTo>
                    <a:pt x="5781" y="387"/>
                    <a:pt x="4851" y="0"/>
                    <a:pt x="392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0"/>
            <p:cNvSpPr/>
            <p:nvPr/>
          </p:nvSpPr>
          <p:spPr>
            <a:xfrm>
              <a:off x="209625" y="3073800"/>
              <a:ext cx="238725" cy="180050"/>
            </a:xfrm>
            <a:custGeom>
              <a:avLst/>
              <a:gdLst/>
              <a:ahLst/>
              <a:cxnLst/>
              <a:rect l="l" t="t" r="r" b="b"/>
              <a:pathLst>
                <a:path w="9549" h="7202" extrusionOk="0">
                  <a:moveTo>
                    <a:pt x="4775" y="0"/>
                  </a:moveTo>
                  <a:cubicBezTo>
                    <a:pt x="1574" y="0"/>
                    <a:pt x="1" y="3852"/>
                    <a:pt x="2252" y="6103"/>
                  </a:cubicBezTo>
                  <a:cubicBezTo>
                    <a:pt x="2930" y="6836"/>
                    <a:pt x="3852" y="7202"/>
                    <a:pt x="4775" y="7202"/>
                  </a:cubicBezTo>
                  <a:cubicBezTo>
                    <a:pt x="5697" y="7202"/>
                    <a:pt x="6619" y="6836"/>
                    <a:pt x="7297" y="6103"/>
                  </a:cubicBezTo>
                  <a:cubicBezTo>
                    <a:pt x="9548" y="3852"/>
                    <a:pt x="7948" y="0"/>
                    <a:pt x="477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0"/>
            <p:cNvSpPr/>
            <p:nvPr/>
          </p:nvSpPr>
          <p:spPr>
            <a:xfrm>
              <a:off x="857225" y="2443200"/>
              <a:ext cx="202100" cy="180775"/>
            </a:xfrm>
            <a:custGeom>
              <a:avLst/>
              <a:gdLst/>
              <a:ahLst/>
              <a:cxnLst/>
              <a:rect l="l" t="t" r="r" b="b"/>
              <a:pathLst>
                <a:path w="8084" h="7231" extrusionOk="0">
                  <a:moveTo>
                    <a:pt x="4034" y="1"/>
                  </a:moveTo>
                  <a:cubicBezTo>
                    <a:pt x="3217" y="1"/>
                    <a:pt x="2401" y="304"/>
                    <a:pt x="1709" y="922"/>
                  </a:cubicBezTo>
                  <a:cubicBezTo>
                    <a:pt x="190" y="2278"/>
                    <a:pt x="0" y="4448"/>
                    <a:pt x="1356" y="5967"/>
                  </a:cubicBezTo>
                  <a:cubicBezTo>
                    <a:pt x="2083" y="6797"/>
                    <a:pt x="3070" y="7231"/>
                    <a:pt x="4063" y="7231"/>
                  </a:cubicBezTo>
                  <a:cubicBezTo>
                    <a:pt x="4886" y="7231"/>
                    <a:pt x="5713" y="6934"/>
                    <a:pt x="6401" y="6319"/>
                  </a:cubicBezTo>
                  <a:cubicBezTo>
                    <a:pt x="7893" y="4990"/>
                    <a:pt x="8083" y="2766"/>
                    <a:pt x="6754" y="1274"/>
                  </a:cubicBezTo>
                  <a:cubicBezTo>
                    <a:pt x="5986" y="433"/>
                    <a:pt x="5010" y="1"/>
                    <a:pt x="4034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0"/>
            <p:cNvSpPr/>
            <p:nvPr/>
          </p:nvSpPr>
          <p:spPr>
            <a:xfrm>
              <a:off x="209625" y="3703725"/>
              <a:ext cx="238325" cy="180100"/>
            </a:xfrm>
            <a:custGeom>
              <a:avLst/>
              <a:gdLst/>
              <a:ahLst/>
              <a:cxnLst/>
              <a:rect l="l" t="t" r="r" b="b"/>
              <a:pathLst>
                <a:path w="9533" h="7204" extrusionOk="0">
                  <a:moveTo>
                    <a:pt x="4760" y="1"/>
                  </a:moveTo>
                  <a:cubicBezTo>
                    <a:pt x="4738" y="1"/>
                    <a:pt x="4716" y="1"/>
                    <a:pt x="4693" y="1"/>
                  </a:cubicBezTo>
                  <a:cubicBezTo>
                    <a:pt x="1520" y="56"/>
                    <a:pt x="1" y="3934"/>
                    <a:pt x="2279" y="6159"/>
                  </a:cubicBezTo>
                  <a:cubicBezTo>
                    <a:pt x="2952" y="6857"/>
                    <a:pt x="3848" y="7204"/>
                    <a:pt x="4745" y="7204"/>
                  </a:cubicBezTo>
                  <a:cubicBezTo>
                    <a:pt x="5693" y="7204"/>
                    <a:pt x="6641" y="6817"/>
                    <a:pt x="7324" y="6050"/>
                  </a:cubicBezTo>
                  <a:cubicBezTo>
                    <a:pt x="9533" y="3788"/>
                    <a:pt x="7917" y="1"/>
                    <a:pt x="476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0"/>
            <p:cNvSpPr/>
            <p:nvPr/>
          </p:nvSpPr>
          <p:spPr>
            <a:xfrm>
              <a:off x="838900" y="3073100"/>
              <a:ext cx="238150" cy="179775"/>
            </a:xfrm>
            <a:custGeom>
              <a:avLst/>
              <a:gdLst/>
              <a:ahLst/>
              <a:cxnLst/>
              <a:rect l="l" t="t" r="r" b="b"/>
              <a:pathLst>
                <a:path w="9526" h="7191" extrusionOk="0">
                  <a:moveTo>
                    <a:pt x="4788" y="1"/>
                  </a:moveTo>
                  <a:cubicBezTo>
                    <a:pt x="3886" y="1"/>
                    <a:pt x="2985" y="354"/>
                    <a:pt x="2306" y="1059"/>
                  </a:cubicBezTo>
                  <a:cubicBezTo>
                    <a:pt x="1" y="3256"/>
                    <a:pt x="1520" y="7135"/>
                    <a:pt x="4693" y="7189"/>
                  </a:cubicBezTo>
                  <a:cubicBezTo>
                    <a:pt x="4727" y="7190"/>
                    <a:pt x="4760" y="7190"/>
                    <a:pt x="4793" y="7190"/>
                  </a:cubicBezTo>
                  <a:cubicBezTo>
                    <a:pt x="7928" y="7190"/>
                    <a:pt x="9525" y="3395"/>
                    <a:pt x="7351" y="1141"/>
                  </a:cubicBezTo>
                  <a:cubicBezTo>
                    <a:pt x="6661" y="381"/>
                    <a:pt x="5724" y="1"/>
                    <a:pt x="478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0"/>
            <p:cNvSpPr/>
            <p:nvPr/>
          </p:nvSpPr>
          <p:spPr>
            <a:xfrm>
              <a:off x="1468175" y="2443250"/>
              <a:ext cx="239200" cy="180325"/>
            </a:xfrm>
            <a:custGeom>
              <a:avLst/>
              <a:gdLst/>
              <a:ahLst/>
              <a:cxnLst/>
              <a:rect l="l" t="t" r="r" b="b"/>
              <a:pathLst>
                <a:path w="9568" h="7213" extrusionOk="0">
                  <a:moveTo>
                    <a:pt x="4787" y="1"/>
                  </a:moveTo>
                  <a:cubicBezTo>
                    <a:pt x="3881" y="1"/>
                    <a:pt x="2975" y="360"/>
                    <a:pt x="2306" y="1082"/>
                  </a:cubicBezTo>
                  <a:cubicBezTo>
                    <a:pt x="1" y="3306"/>
                    <a:pt x="1574" y="7185"/>
                    <a:pt x="4747" y="7212"/>
                  </a:cubicBezTo>
                  <a:cubicBezTo>
                    <a:pt x="4759" y="7212"/>
                    <a:pt x="4770" y="7212"/>
                    <a:pt x="4781" y="7212"/>
                  </a:cubicBezTo>
                  <a:cubicBezTo>
                    <a:pt x="7959" y="7212"/>
                    <a:pt x="9567" y="3407"/>
                    <a:pt x="7324" y="1137"/>
                  </a:cubicBezTo>
                  <a:cubicBezTo>
                    <a:pt x="6650" y="380"/>
                    <a:pt x="5719" y="1"/>
                    <a:pt x="478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0"/>
            <p:cNvSpPr/>
            <p:nvPr/>
          </p:nvSpPr>
          <p:spPr>
            <a:xfrm>
              <a:off x="209825" y="4333700"/>
              <a:ext cx="238525" cy="179800"/>
            </a:xfrm>
            <a:custGeom>
              <a:avLst/>
              <a:gdLst/>
              <a:ahLst/>
              <a:cxnLst/>
              <a:rect l="l" t="t" r="r" b="b"/>
              <a:pathLst>
                <a:path w="9541" h="7192" extrusionOk="0">
                  <a:moveTo>
                    <a:pt x="4760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5" y="6819"/>
                    <a:pt x="3836" y="7192"/>
                    <a:pt x="4768" y="7192"/>
                  </a:cubicBezTo>
                  <a:cubicBezTo>
                    <a:pt x="5674" y="7192"/>
                    <a:pt x="6580" y="6839"/>
                    <a:pt x="7262" y="6130"/>
                  </a:cubicBezTo>
                  <a:cubicBezTo>
                    <a:pt x="9540" y="3906"/>
                    <a:pt x="7994" y="28"/>
                    <a:pt x="4794" y="0"/>
                  </a:cubicBezTo>
                  <a:cubicBezTo>
                    <a:pt x="4783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0"/>
            <p:cNvSpPr/>
            <p:nvPr/>
          </p:nvSpPr>
          <p:spPr>
            <a:xfrm>
              <a:off x="839100" y="3703750"/>
              <a:ext cx="238525" cy="180325"/>
            </a:xfrm>
            <a:custGeom>
              <a:avLst/>
              <a:gdLst/>
              <a:ahLst/>
              <a:cxnLst/>
              <a:rect l="l" t="t" r="r" b="b"/>
              <a:pathLst>
                <a:path w="9541" h="7213" extrusionOk="0">
                  <a:moveTo>
                    <a:pt x="4787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4" y="6832"/>
                    <a:pt x="3843" y="7212"/>
                    <a:pt x="4778" y="7212"/>
                  </a:cubicBezTo>
                  <a:cubicBezTo>
                    <a:pt x="5687" y="7212"/>
                    <a:pt x="6593" y="6853"/>
                    <a:pt x="7262" y="6130"/>
                  </a:cubicBezTo>
                  <a:cubicBezTo>
                    <a:pt x="9540" y="3906"/>
                    <a:pt x="7994" y="28"/>
                    <a:pt x="4821" y="0"/>
                  </a:cubicBezTo>
                  <a:cubicBezTo>
                    <a:pt x="4810" y="0"/>
                    <a:pt x="4798" y="0"/>
                    <a:pt x="47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0"/>
            <p:cNvSpPr/>
            <p:nvPr/>
          </p:nvSpPr>
          <p:spPr>
            <a:xfrm>
              <a:off x="1487175" y="3072975"/>
              <a:ext cx="200725" cy="180925"/>
            </a:xfrm>
            <a:custGeom>
              <a:avLst/>
              <a:gdLst/>
              <a:ahLst/>
              <a:cxnLst/>
              <a:rect l="l" t="t" r="r" b="b"/>
              <a:pathLst>
                <a:path w="8029" h="7237" extrusionOk="0">
                  <a:moveTo>
                    <a:pt x="4026" y="0"/>
                  </a:moveTo>
                  <a:cubicBezTo>
                    <a:pt x="3176" y="0"/>
                    <a:pt x="2321" y="327"/>
                    <a:pt x="1600" y="983"/>
                  </a:cubicBezTo>
                  <a:cubicBezTo>
                    <a:pt x="82" y="2393"/>
                    <a:pt x="0" y="4536"/>
                    <a:pt x="1383" y="6028"/>
                  </a:cubicBezTo>
                  <a:cubicBezTo>
                    <a:pt x="2095" y="6827"/>
                    <a:pt x="3088" y="7237"/>
                    <a:pt x="4085" y="7237"/>
                  </a:cubicBezTo>
                  <a:cubicBezTo>
                    <a:pt x="4949" y="7237"/>
                    <a:pt x="5817" y="6929"/>
                    <a:pt x="6510" y="6299"/>
                  </a:cubicBezTo>
                  <a:cubicBezTo>
                    <a:pt x="7975" y="4943"/>
                    <a:pt x="8029" y="2637"/>
                    <a:pt x="6646" y="1200"/>
                  </a:cubicBezTo>
                  <a:cubicBezTo>
                    <a:pt x="5904" y="401"/>
                    <a:pt x="4968" y="0"/>
                    <a:pt x="402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0"/>
            <p:cNvSpPr/>
            <p:nvPr/>
          </p:nvSpPr>
          <p:spPr>
            <a:xfrm>
              <a:off x="2098125" y="2443175"/>
              <a:ext cx="238525" cy="179725"/>
            </a:xfrm>
            <a:custGeom>
              <a:avLst/>
              <a:gdLst/>
              <a:ahLst/>
              <a:cxnLst/>
              <a:rect l="l" t="t" r="r" b="b"/>
              <a:pathLst>
                <a:path w="9541" h="7189" extrusionOk="0">
                  <a:moveTo>
                    <a:pt x="4759" y="0"/>
                  </a:moveTo>
                  <a:cubicBezTo>
                    <a:pt x="3849" y="0"/>
                    <a:pt x="2937" y="360"/>
                    <a:pt x="2252" y="1085"/>
                  </a:cubicBezTo>
                  <a:cubicBezTo>
                    <a:pt x="1" y="3309"/>
                    <a:pt x="1574" y="7188"/>
                    <a:pt x="4747" y="7188"/>
                  </a:cubicBezTo>
                  <a:cubicBezTo>
                    <a:pt x="4759" y="7188"/>
                    <a:pt x="4770" y="7188"/>
                    <a:pt x="4781" y="7188"/>
                  </a:cubicBezTo>
                  <a:cubicBezTo>
                    <a:pt x="7959" y="7188"/>
                    <a:pt x="9540" y="3356"/>
                    <a:pt x="7297" y="1112"/>
                  </a:cubicBezTo>
                  <a:cubicBezTo>
                    <a:pt x="6613" y="373"/>
                    <a:pt x="5687" y="0"/>
                    <a:pt x="475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0"/>
            <p:cNvSpPr/>
            <p:nvPr/>
          </p:nvSpPr>
          <p:spPr>
            <a:xfrm>
              <a:off x="209825" y="4962975"/>
              <a:ext cx="238525" cy="180325"/>
            </a:xfrm>
            <a:custGeom>
              <a:avLst/>
              <a:gdLst/>
              <a:ahLst/>
              <a:cxnLst/>
              <a:rect l="l" t="t" r="r" b="b"/>
              <a:pathLst>
                <a:path w="9541" h="7213" extrusionOk="0">
                  <a:moveTo>
                    <a:pt x="4760" y="0"/>
                  </a:moveTo>
                  <a:cubicBezTo>
                    <a:pt x="1609" y="0"/>
                    <a:pt x="1" y="3833"/>
                    <a:pt x="2217" y="6076"/>
                  </a:cubicBezTo>
                  <a:cubicBezTo>
                    <a:pt x="2904" y="6832"/>
                    <a:pt x="3836" y="7212"/>
                    <a:pt x="4767" y="7212"/>
                  </a:cubicBezTo>
                  <a:cubicBezTo>
                    <a:pt x="5673" y="7212"/>
                    <a:pt x="6580" y="6853"/>
                    <a:pt x="7262" y="6130"/>
                  </a:cubicBezTo>
                  <a:cubicBezTo>
                    <a:pt x="9540" y="3906"/>
                    <a:pt x="7994" y="55"/>
                    <a:pt x="4794" y="0"/>
                  </a:cubicBezTo>
                  <a:cubicBezTo>
                    <a:pt x="4783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0"/>
            <p:cNvSpPr/>
            <p:nvPr/>
          </p:nvSpPr>
          <p:spPr>
            <a:xfrm>
              <a:off x="857225" y="4332350"/>
              <a:ext cx="201400" cy="180975"/>
            </a:xfrm>
            <a:custGeom>
              <a:avLst/>
              <a:gdLst/>
              <a:ahLst/>
              <a:cxnLst/>
              <a:rect l="l" t="t" r="r" b="b"/>
              <a:pathLst>
                <a:path w="8056" h="7239" extrusionOk="0">
                  <a:moveTo>
                    <a:pt x="4035" y="1"/>
                  </a:moveTo>
                  <a:cubicBezTo>
                    <a:pt x="3185" y="1"/>
                    <a:pt x="2336" y="334"/>
                    <a:pt x="1628" y="1004"/>
                  </a:cubicBezTo>
                  <a:cubicBezTo>
                    <a:pt x="136" y="2387"/>
                    <a:pt x="0" y="4557"/>
                    <a:pt x="1411" y="6049"/>
                  </a:cubicBezTo>
                  <a:cubicBezTo>
                    <a:pt x="2098" y="6837"/>
                    <a:pt x="3066" y="7239"/>
                    <a:pt x="4038" y="7239"/>
                  </a:cubicBezTo>
                  <a:cubicBezTo>
                    <a:pt x="4906" y="7239"/>
                    <a:pt x="5777" y="6918"/>
                    <a:pt x="6456" y="6266"/>
                  </a:cubicBezTo>
                  <a:cubicBezTo>
                    <a:pt x="7975" y="4937"/>
                    <a:pt x="8056" y="2631"/>
                    <a:pt x="6673" y="1221"/>
                  </a:cubicBezTo>
                  <a:cubicBezTo>
                    <a:pt x="5918" y="409"/>
                    <a:pt x="4975" y="1"/>
                    <a:pt x="403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0"/>
            <p:cNvSpPr/>
            <p:nvPr/>
          </p:nvSpPr>
          <p:spPr>
            <a:xfrm>
              <a:off x="1468850" y="3702900"/>
              <a:ext cx="238325" cy="179900"/>
            </a:xfrm>
            <a:custGeom>
              <a:avLst/>
              <a:gdLst/>
              <a:ahLst/>
              <a:cxnLst/>
              <a:rect l="l" t="t" r="r" b="b"/>
              <a:pathLst>
                <a:path w="9533" h="7196" extrusionOk="0">
                  <a:moveTo>
                    <a:pt x="4780" y="0"/>
                  </a:moveTo>
                  <a:cubicBezTo>
                    <a:pt x="3878" y="0"/>
                    <a:pt x="2971" y="346"/>
                    <a:pt x="2279" y="1038"/>
                  </a:cubicBezTo>
                  <a:cubicBezTo>
                    <a:pt x="1" y="3262"/>
                    <a:pt x="1520" y="7141"/>
                    <a:pt x="4720" y="7195"/>
                  </a:cubicBezTo>
                  <a:cubicBezTo>
                    <a:pt x="4743" y="7196"/>
                    <a:pt x="4765" y="7196"/>
                    <a:pt x="4787" y="7196"/>
                  </a:cubicBezTo>
                  <a:cubicBezTo>
                    <a:pt x="7917" y="7196"/>
                    <a:pt x="9533" y="3409"/>
                    <a:pt x="7324" y="1119"/>
                  </a:cubicBezTo>
                  <a:cubicBezTo>
                    <a:pt x="6647" y="373"/>
                    <a:pt x="5717" y="0"/>
                    <a:pt x="4780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0"/>
            <p:cNvSpPr/>
            <p:nvPr/>
          </p:nvSpPr>
          <p:spPr>
            <a:xfrm>
              <a:off x="5247225" y="3073125"/>
              <a:ext cx="239175" cy="179725"/>
            </a:xfrm>
            <a:custGeom>
              <a:avLst/>
              <a:gdLst/>
              <a:ahLst/>
              <a:cxnLst/>
              <a:rect l="l" t="t" r="r" b="b"/>
              <a:pathLst>
                <a:path w="9567" h="7189" extrusionOk="0">
                  <a:moveTo>
                    <a:pt x="4765" y="0"/>
                  </a:moveTo>
                  <a:cubicBezTo>
                    <a:pt x="3855" y="0"/>
                    <a:pt x="2950" y="360"/>
                    <a:pt x="2278" y="1085"/>
                  </a:cubicBezTo>
                  <a:cubicBezTo>
                    <a:pt x="0" y="3337"/>
                    <a:pt x="1573" y="7188"/>
                    <a:pt x="4774" y="7188"/>
                  </a:cubicBezTo>
                  <a:cubicBezTo>
                    <a:pt x="4785" y="7188"/>
                    <a:pt x="4796" y="7188"/>
                    <a:pt x="4807" y="7188"/>
                  </a:cubicBezTo>
                  <a:cubicBezTo>
                    <a:pt x="7959" y="7188"/>
                    <a:pt x="9567" y="3356"/>
                    <a:pt x="7324" y="1112"/>
                  </a:cubicBezTo>
                  <a:cubicBezTo>
                    <a:pt x="6625" y="373"/>
                    <a:pt x="5693" y="0"/>
                    <a:pt x="476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0"/>
            <p:cNvSpPr/>
            <p:nvPr/>
          </p:nvSpPr>
          <p:spPr>
            <a:xfrm>
              <a:off x="5877175" y="2443400"/>
              <a:ext cx="238125" cy="180200"/>
            </a:xfrm>
            <a:custGeom>
              <a:avLst/>
              <a:gdLst/>
              <a:ahLst/>
              <a:cxnLst/>
              <a:rect l="l" t="t" r="r" b="b"/>
              <a:pathLst>
                <a:path w="9525" h="7208" extrusionOk="0">
                  <a:moveTo>
                    <a:pt x="4761" y="0"/>
                  </a:moveTo>
                  <a:cubicBezTo>
                    <a:pt x="3895" y="0"/>
                    <a:pt x="3027" y="340"/>
                    <a:pt x="2306" y="1022"/>
                  </a:cubicBezTo>
                  <a:cubicBezTo>
                    <a:pt x="0" y="3219"/>
                    <a:pt x="1492" y="7125"/>
                    <a:pt x="4665" y="7206"/>
                  </a:cubicBezTo>
                  <a:cubicBezTo>
                    <a:pt x="4699" y="7207"/>
                    <a:pt x="4732" y="7208"/>
                    <a:pt x="4766" y="7208"/>
                  </a:cubicBezTo>
                  <a:cubicBezTo>
                    <a:pt x="7901" y="7208"/>
                    <a:pt x="9525" y="3439"/>
                    <a:pt x="7351" y="1158"/>
                  </a:cubicBezTo>
                  <a:cubicBezTo>
                    <a:pt x="6608" y="387"/>
                    <a:pt x="5685" y="0"/>
                    <a:pt x="476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0"/>
            <p:cNvSpPr/>
            <p:nvPr/>
          </p:nvSpPr>
          <p:spPr>
            <a:xfrm>
              <a:off x="3988175" y="4963650"/>
              <a:ext cx="238525" cy="179975"/>
            </a:xfrm>
            <a:custGeom>
              <a:avLst/>
              <a:gdLst/>
              <a:ahLst/>
              <a:cxnLst/>
              <a:rect l="l" t="t" r="r" b="b"/>
              <a:pathLst>
                <a:path w="9541" h="7199" extrusionOk="0">
                  <a:moveTo>
                    <a:pt x="4760" y="0"/>
                  </a:moveTo>
                  <a:cubicBezTo>
                    <a:pt x="1582" y="0"/>
                    <a:pt x="1" y="3833"/>
                    <a:pt x="2244" y="6076"/>
                  </a:cubicBezTo>
                  <a:cubicBezTo>
                    <a:pt x="2926" y="6826"/>
                    <a:pt x="3853" y="7198"/>
                    <a:pt x="4780" y="7198"/>
                  </a:cubicBezTo>
                  <a:cubicBezTo>
                    <a:pt x="5697" y="7198"/>
                    <a:pt x="6614" y="6832"/>
                    <a:pt x="7289" y="6103"/>
                  </a:cubicBezTo>
                  <a:cubicBezTo>
                    <a:pt x="9541" y="3852"/>
                    <a:pt x="7967" y="0"/>
                    <a:pt x="4794" y="0"/>
                  </a:cubicBezTo>
                  <a:cubicBezTo>
                    <a:pt x="4783" y="0"/>
                    <a:pt x="4772" y="0"/>
                    <a:pt x="4760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0"/>
            <p:cNvSpPr/>
            <p:nvPr/>
          </p:nvSpPr>
          <p:spPr>
            <a:xfrm>
              <a:off x="4617650" y="4333675"/>
              <a:ext cx="239000" cy="180100"/>
            </a:xfrm>
            <a:custGeom>
              <a:avLst/>
              <a:gdLst/>
              <a:ahLst/>
              <a:cxnLst/>
              <a:rect l="l" t="t" r="r" b="b"/>
              <a:pathLst>
                <a:path w="9560" h="7204" extrusionOk="0">
                  <a:moveTo>
                    <a:pt x="4773" y="1"/>
                  </a:moveTo>
                  <a:cubicBezTo>
                    <a:pt x="1643" y="1"/>
                    <a:pt x="1" y="3788"/>
                    <a:pt x="2209" y="6050"/>
                  </a:cubicBezTo>
                  <a:cubicBezTo>
                    <a:pt x="2892" y="6817"/>
                    <a:pt x="3840" y="7204"/>
                    <a:pt x="4788" y="7204"/>
                  </a:cubicBezTo>
                  <a:cubicBezTo>
                    <a:pt x="5685" y="7204"/>
                    <a:pt x="6582" y="6857"/>
                    <a:pt x="7254" y="6159"/>
                  </a:cubicBezTo>
                  <a:cubicBezTo>
                    <a:pt x="9560" y="3934"/>
                    <a:pt x="8014" y="56"/>
                    <a:pt x="4840" y="1"/>
                  </a:cubicBezTo>
                  <a:cubicBezTo>
                    <a:pt x="4818" y="1"/>
                    <a:pt x="4796" y="1"/>
                    <a:pt x="477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0"/>
            <p:cNvSpPr/>
            <p:nvPr/>
          </p:nvSpPr>
          <p:spPr>
            <a:xfrm>
              <a:off x="5247400" y="3702975"/>
              <a:ext cx="238525" cy="179825"/>
            </a:xfrm>
            <a:custGeom>
              <a:avLst/>
              <a:gdLst/>
              <a:ahLst/>
              <a:cxnLst/>
              <a:rect l="l" t="t" r="r" b="b"/>
              <a:pathLst>
                <a:path w="9541" h="7193" extrusionOk="0">
                  <a:moveTo>
                    <a:pt x="4768" y="1"/>
                  </a:moveTo>
                  <a:cubicBezTo>
                    <a:pt x="3836" y="1"/>
                    <a:pt x="2905" y="374"/>
                    <a:pt x="2217" y="1116"/>
                  </a:cubicBezTo>
                  <a:cubicBezTo>
                    <a:pt x="1" y="3387"/>
                    <a:pt x="1609" y="7192"/>
                    <a:pt x="4787" y="7192"/>
                  </a:cubicBezTo>
                  <a:cubicBezTo>
                    <a:pt x="4799" y="7192"/>
                    <a:pt x="4810" y="7192"/>
                    <a:pt x="4821" y="7192"/>
                  </a:cubicBezTo>
                  <a:cubicBezTo>
                    <a:pt x="7995" y="7165"/>
                    <a:pt x="9541" y="3286"/>
                    <a:pt x="7262" y="1062"/>
                  </a:cubicBezTo>
                  <a:cubicBezTo>
                    <a:pt x="6580" y="353"/>
                    <a:pt x="5674" y="1"/>
                    <a:pt x="4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0"/>
            <p:cNvSpPr/>
            <p:nvPr/>
          </p:nvSpPr>
          <p:spPr>
            <a:xfrm>
              <a:off x="5896150" y="3072975"/>
              <a:ext cx="202775" cy="183550"/>
            </a:xfrm>
            <a:custGeom>
              <a:avLst/>
              <a:gdLst/>
              <a:ahLst/>
              <a:cxnLst/>
              <a:rect l="l" t="t" r="r" b="b"/>
              <a:pathLst>
                <a:path w="8111" h="7342" extrusionOk="0">
                  <a:moveTo>
                    <a:pt x="4006" y="0"/>
                  </a:moveTo>
                  <a:cubicBezTo>
                    <a:pt x="3156" y="0"/>
                    <a:pt x="2308" y="327"/>
                    <a:pt x="1601" y="983"/>
                  </a:cubicBezTo>
                  <a:cubicBezTo>
                    <a:pt x="82" y="2393"/>
                    <a:pt x="1" y="4536"/>
                    <a:pt x="1384" y="6028"/>
                  </a:cubicBezTo>
                  <a:cubicBezTo>
                    <a:pt x="2090" y="6896"/>
                    <a:pt x="3109" y="7341"/>
                    <a:pt x="4135" y="7341"/>
                  </a:cubicBezTo>
                  <a:cubicBezTo>
                    <a:pt x="5000" y="7341"/>
                    <a:pt x="5870" y="7025"/>
                    <a:pt x="6565" y="6380"/>
                  </a:cubicBezTo>
                  <a:cubicBezTo>
                    <a:pt x="8084" y="4997"/>
                    <a:pt x="8111" y="2637"/>
                    <a:pt x="6646" y="1200"/>
                  </a:cubicBezTo>
                  <a:cubicBezTo>
                    <a:pt x="5890" y="401"/>
                    <a:pt x="4947" y="0"/>
                    <a:pt x="400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0"/>
            <p:cNvSpPr/>
            <p:nvPr/>
          </p:nvSpPr>
          <p:spPr>
            <a:xfrm>
              <a:off x="6506450" y="2443400"/>
              <a:ext cx="239000" cy="180175"/>
            </a:xfrm>
            <a:custGeom>
              <a:avLst/>
              <a:gdLst/>
              <a:ahLst/>
              <a:cxnLst/>
              <a:rect l="l" t="t" r="r" b="b"/>
              <a:pathLst>
                <a:path w="9560" h="7207" extrusionOk="0">
                  <a:moveTo>
                    <a:pt x="4794" y="1"/>
                  </a:moveTo>
                  <a:cubicBezTo>
                    <a:pt x="3897" y="1"/>
                    <a:pt x="2994" y="347"/>
                    <a:pt x="2306" y="1049"/>
                  </a:cubicBezTo>
                  <a:cubicBezTo>
                    <a:pt x="0" y="3246"/>
                    <a:pt x="1546" y="7152"/>
                    <a:pt x="4720" y="7206"/>
                  </a:cubicBezTo>
                  <a:cubicBezTo>
                    <a:pt x="4742" y="7207"/>
                    <a:pt x="4765" y="7207"/>
                    <a:pt x="4787" y="7207"/>
                  </a:cubicBezTo>
                  <a:cubicBezTo>
                    <a:pt x="7943" y="7207"/>
                    <a:pt x="9559" y="3420"/>
                    <a:pt x="7351" y="1131"/>
                  </a:cubicBezTo>
                  <a:cubicBezTo>
                    <a:pt x="6671" y="381"/>
                    <a:pt x="5735" y="1"/>
                    <a:pt x="4794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0"/>
            <p:cNvSpPr/>
            <p:nvPr/>
          </p:nvSpPr>
          <p:spPr>
            <a:xfrm>
              <a:off x="4617950" y="4962975"/>
              <a:ext cx="238700" cy="180400"/>
            </a:xfrm>
            <a:custGeom>
              <a:avLst/>
              <a:gdLst/>
              <a:ahLst/>
              <a:cxnLst/>
              <a:rect l="l" t="t" r="r" b="b"/>
              <a:pathLst>
                <a:path w="9548" h="7216" extrusionOk="0">
                  <a:moveTo>
                    <a:pt x="4747" y="0"/>
                  </a:moveTo>
                  <a:cubicBezTo>
                    <a:pt x="1573" y="27"/>
                    <a:pt x="0" y="3879"/>
                    <a:pt x="2251" y="6130"/>
                  </a:cubicBezTo>
                  <a:cubicBezTo>
                    <a:pt x="2937" y="6856"/>
                    <a:pt x="3848" y="7215"/>
                    <a:pt x="4759" y="7215"/>
                  </a:cubicBezTo>
                  <a:cubicBezTo>
                    <a:pt x="5686" y="7215"/>
                    <a:pt x="6612" y="6842"/>
                    <a:pt x="7296" y="6103"/>
                  </a:cubicBezTo>
                  <a:cubicBezTo>
                    <a:pt x="9548" y="3852"/>
                    <a:pt x="7947" y="0"/>
                    <a:pt x="474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0"/>
            <p:cNvSpPr/>
            <p:nvPr/>
          </p:nvSpPr>
          <p:spPr>
            <a:xfrm>
              <a:off x="5265525" y="4332375"/>
              <a:ext cx="202100" cy="181000"/>
            </a:xfrm>
            <a:custGeom>
              <a:avLst/>
              <a:gdLst/>
              <a:ahLst/>
              <a:cxnLst/>
              <a:rect l="l" t="t" r="r" b="b"/>
              <a:pathLst>
                <a:path w="8084" h="7240" extrusionOk="0">
                  <a:moveTo>
                    <a:pt x="4012" y="1"/>
                  </a:moveTo>
                  <a:cubicBezTo>
                    <a:pt x="3198" y="1"/>
                    <a:pt x="2389" y="303"/>
                    <a:pt x="1709" y="921"/>
                  </a:cubicBezTo>
                  <a:cubicBezTo>
                    <a:pt x="163" y="2305"/>
                    <a:pt x="0" y="4448"/>
                    <a:pt x="1357" y="5966"/>
                  </a:cubicBezTo>
                  <a:cubicBezTo>
                    <a:pt x="2110" y="6808"/>
                    <a:pt x="3087" y="7240"/>
                    <a:pt x="4067" y="7240"/>
                  </a:cubicBezTo>
                  <a:cubicBezTo>
                    <a:pt x="4888" y="7240"/>
                    <a:pt x="5709" y="6937"/>
                    <a:pt x="6402" y="6319"/>
                  </a:cubicBezTo>
                  <a:cubicBezTo>
                    <a:pt x="7893" y="4990"/>
                    <a:pt x="8083" y="2793"/>
                    <a:pt x="6727" y="1274"/>
                  </a:cubicBezTo>
                  <a:cubicBezTo>
                    <a:pt x="5959" y="433"/>
                    <a:pt x="4983" y="1"/>
                    <a:pt x="401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0"/>
            <p:cNvSpPr/>
            <p:nvPr/>
          </p:nvSpPr>
          <p:spPr>
            <a:xfrm>
              <a:off x="5896150" y="3702650"/>
              <a:ext cx="200750" cy="180725"/>
            </a:xfrm>
            <a:custGeom>
              <a:avLst/>
              <a:gdLst/>
              <a:ahLst/>
              <a:cxnLst/>
              <a:rect l="l" t="t" r="r" b="b"/>
              <a:pathLst>
                <a:path w="8030" h="7229" extrusionOk="0">
                  <a:moveTo>
                    <a:pt x="3995" y="0"/>
                  </a:moveTo>
                  <a:cubicBezTo>
                    <a:pt x="3149" y="0"/>
                    <a:pt x="2305" y="328"/>
                    <a:pt x="1601" y="994"/>
                  </a:cubicBezTo>
                  <a:cubicBezTo>
                    <a:pt x="82" y="2431"/>
                    <a:pt x="1" y="4547"/>
                    <a:pt x="1384" y="6039"/>
                  </a:cubicBezTo>
                  <a:cubicBezTo>
                    <a:pt x="2129" y="6827"/>
                    <a:pt x="3086" y="7229"/>
                    <a:pt x="4043" y="7229"/>
                  </a:cubicBezTo>
                  <a:cubicBezTo>
                    <a:pt x="4898" y="7229"/>
                    <a:pt x="5752" y="6908"/>
                    <a:pt x="6456" y="6256"/>
                  </a:cubicBezTo>
                  <a:cubicBezTo>
                    <a:pt x="7948" y="4954"/>
                    <a:pt x="8029" y="2648"/>
                    <a:pt x="6646" y="1211"/>
                  </a:cubicBezTo>
                  <a:cubicBezTo>
                    <a:pt x="5887" y="409"/>
                    <a:pt x="4940" y="0"/>
                    <a:pt x="399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0"/>
            <p:cNvSpPr/>
            <p:nvPr/>
          </p:nvSpPr>
          <p:spPr>
            <a:xfrm>
              <a:off x="6506825" y="3073100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3" y="1"/>
                  </a:moveTo>
                  <a:cubicBezTo>
                    <a:pt x="3837" y="1"/>
                    <a:pt x="2900" y="381"/>
                    <a:pt x="2209" y="1141"/>
                  </a:cubicBezTo>
                  <a:cubicBezTo>
                    <a:pt x="1" y="3403"/>
                    <a:pt x="1617" y="7190"/>
                    <a:pt x="4773" y="7190"/>
                  </a:cubicBezTo>
                  <a:cubicBezTo>
                    <a:pt x="4795" y="7190"/>
                    <a:pt x="4818" y="7190"/>
                    <a:pt x="4840" y="7189"/>
                  </a:cubicBezTo>
                  <a:cubicBezTo>
                    <a:pt x="8014" y="7135"/>
                    <a:pt x="9560" y="3256"/>
                    <a:pt x="7254" y="1059"/>
                  </a:cubicBezTo>
                  <a:cubicBezTo>
                    <a:pt x="6575" y="354"/>
                    <a:pt x="5675" y="1"/>
                    <a:pt x="477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0"/>
            <p:cNvSpPr/>
            <p:nvPr/>
          </p:nvSpPr>
          <p:spPr>
            <a:xfrm>
              <a:off x="5247225" y="4963650"/>
              <a:ext cx="238700" cy="180050"/>
            </a:xfrm>
            <a:custGeom>
              <a:avLst/>
              <a:gdLst/>
              <a:ahLst/>
              <a:cxnLst/>
              <a:rect l="l" t="t" r="r" b="b"/>
              <a:pathLst>
                <a:path w="9548" h="7202" extrusionOk="0">
                  <a:moveTo>
                    <a:pt x="4774" y="0"/>
                  </a:moveTo>
                  <a:cubicBezTo>
                    <a:pt x="1600" y="0"/>
                    <a:pt x="0" y="3852"/>
                    <a:pt x="2251" y="6103"/>
                  </a:cubicBezTo>
                  <a:cubicBezTo>
                    <a:pt x="2929" y="6836"/>
                    <a:pt x="3852" y="7202"/>
                    <a:pt x="4774" y="7202"/>
                  </a:cubicBezTo>
                  <a:cubicBezTo>
                    <a:pt x="5696" y="7202"/>
                    <a:pt x="6618" y="6836"/>
                    <a:pt x="7296" y="6103"/>
                  </a:cubicBezTo>
                  <a:cubicBezTo>
                    <a:pt x="9548" y="3852"/>
                    <a:pt x="7974" y="0"/>
                    <a:pt x="477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0"/>
            <p:cNvSpPr/>
            <p:nvPr/>
          </p:nvSpPr>
          <p:spPr>
            <a:xfrm>
              <a:off x="5877550" y="433257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49" y="1"/>
                  </a:moveTo>
                  <a:cubicBezTo>
                    <a:pt x="3805" y="1"/>
                    <a:pt x="2862" y="381"/>
                    <a:pt x="2182" y="1130"/>
                  </a:cubicBezTo>
                  <a:cubicBezTo>
                    <a:pt x="1" y="3420"/>
                    <a:pt x="1617" y="7207"/>
                    <a:pt x="4773" y="7207"/>
                  </a:cubicBezTo>
                  <a:cubicBezTo>
                    <a:pt x="4795" y="7207"/>
                    <a:pt x="4818" y="7207"/>
                    <a:pt x="4840" y="7206"/>
                  </a:cubicBezTo>
                  <a:cubicBezTo>
                    <a:pt x="8014" y="7125"/>
                    <a:pt x="9533" y="3246"/>
                    <a:pt x="7227" y="1049"/>
                  </a:cubicBezTo>
                  <a:cubicBezTo>
                    <a:pt x="6552" y="347"/>
                    <a:pt x="5650" y="1"/>
                    <a:pt x="474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0"/>
            <p:cNvSpPr/>
            <p:nvPr/>
          </p:nvSpPr>
          <p:spPr>
            <a:xfrm>
              <a:off x="6506450" y="3702975"/>
              <a:ext cx="239000" cy="179825"/>
            </a:xfrm>
            <a:custGeom>
              <a:avLst/>
              <a:gdLst/>
              <a:ahLst/>
              <a:cxnLst/>
              <a:rect l="l" t="t" r="r" b="b"/>
              <a:pathLst>
                <a:path w="9560" h="7193" extrusionOk="0">
                  <a:moveTo>
                    <a:pt x="4794" y="0"/>
                  </a:moveTo>
                  <a:cubicBezTo>
                    <a:pt x="3897" y="0"/>
                    <a:pt x="2994" y="346"/>
                    <a:pt x="2306" y="1035"/>
                  </a:cubicBezTo>
                  <a:cubicBezTo>
                    <a:pt x="0" y="3259"/>
                    <a:pt x="1546" y="7138"/>
                    <a:pt x="4720" y="7192"/>
                  </a:cubicBezTo>
                  <a:cubicBezTo>
                    <a:pt x="4742" y="7193"/>
                    <a:pt x="4765" y="7193"/>
                    <a:pt x="4787" y="7193"/>
                  </a:cubicBezTo>
                  <a:cubicBezTo>
                    <a:pt x="7943" y="7193"/>
                    <a:pt x="9559" y="3406"/>
                    <a:pt x="7351" y="1144"/>
                  </a:cubicBezTo>
                  <a:cubicBezTo>
                    <a:pt x="6671" y="380"/>
                    <a:pt x="5735" y="0"/>
                    <a:pt x="479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0"/>
            <p:cNvSpPr/>
            <p:nvPr/>
          </p:nvSpPr>
          <p:spPr>
            <a:xfrm>
              <a:off x="5896150" y="4962125"/>
              <a:ext cx="201425" cy="181050"/>
            </a:xfrm>
            <a:custGeom>
              <a:avLst/>
              <a:gdLst/>
              <a:ahLst/>
              <a:cxnLst/>
              <a:rect l="l" t="t" r="r" b="b"/>
              <a:pathLst>
                <a:path w="8057" h="7242" extrusionOk="0">
                  <a:moveTo>
                    <a:pt x="4006" y="1"/>
                  </a:moveTo>
                  <a:cubicBezTo>
                    <a:pt x="3156" y="1"/>
                    <a:pt x="2308" y="328"/>
                    <a:pt x="1601" y="984"/>
                  </a:cubicBezTo>
                  <a:cubicBezTo>
                    <a:pt x="109" y="2394"/>
                    <a:pt x="1" y="4564"/>
                    <a:pt x="1384" y="6056"/>
                  </a:cubicBezTo>
                  <a:cubicBezTo>
                    <a:pt x="2083" y="6840"/>
                    <a:pt x="3051" y="7242"/>
                    <a:pt x="4021" y="7242"/>
                  </a:cubicBezTo>
                  <a:cubicBezTo>
                    <a:pt x="4897" y="7242"/>
                    <a:pt x="5774" y="6915"/>
                    <a:pt x="6456" y="6246"/>
                  </a:cubicBezTo>
                  <a:cubicBezTo>
                    <a:pt x="7948" y="4944"/>
                    <a:pt x="8056" y="2638"/>
                    <a:pt x="6646" y="1201"/>
                  </a:cubicBezTo>
                  <a:cubicBezTo>
                    <a:pt x="5890" y="402"/>
                    <a:pt x="4947" y="1"/>
                    <a:pt x="400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0"/>
            <p:cNvSpPr/>
            <p:nvPr/>
          </p:nvSpPr>
          <p:spPr>
            <a:xfrm>
              <a:off x="6507125" y="4332300"/>
              <a:ext cx="238125" cy="180475"/>
            </a:xfrm>
            <a:custGeom>
              <a:avLst/>
              <a:gdLst/>
              <a:ahLst/>
              <a:cxnLst/>
              <a:rect l="l" t="t" r="r" b="b"/>
              <a:pathLst>
                <a:path w="9525" h="7219" extrusionOk="0">
                  <a:moveTo>
                    <a:pt x="4739" y="1"/>
                  </a:moveTo>
                  <a:cubicBezTo>
                    <a:pt x="3881" y="1"/>
                    <a:pt x="3024" y="341"/>
                    <a:pt x="2306" y="1033"/>
                  </a:cubicBezTo>
                  <a:cubicBezTo>
                    <a:pt x="0" y="3230"/>
                    <a:pt x="1492" y="7136"/>
                    <a:pt x="4666" y="7217"/>
                  </a:cubicBezTo>
                  <a:cubicBezTo>
                    <a:pt x="4699" y="7218"/>
                    <a:pt x="4732" y="7218"/>
                    <a:pt x="4765" y="7218"/>
                  </a:cubicBezTo>
                  <a:cubicBezTo>
                    <a:pt x="7874" y="7218"/>
                    <a:pt x="9525" y="3450"/>
                    <a:pt x="7351" y="1169"/>
                  </a:cubicBezTo>
                  <a:cubicBezTo>
                    <a:pt x="6591" y="395"/>
                    <a:pt x="5664" y="1"/>
                    <a:pt x="473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0"/>
            <p:cNvSpPr/>
            <p:nvPr/>
          </p:nvSpPr>
          <p:spPr>
            <a:xfrm>
              <a:off x="6506825" y="4962275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3" y="1"/>
                  </a:moveTo>
                  <a:cubicBezTo>
                    <a:pt x="3837" y="1"/>
                    <a:pt x="2900" y="381"/>
                    <a:pt x="2209" y="1140"/>
                  </a:cubicBezTo>
                  <a:cubicBezTo>
                    <a:pt x="1" y="3403"/>
                    <a:pt x="1617" y="7190"/>
                    <a:pt x="4773" y="7190"/>
                  </a:cubicBezTo>
                  <a:cubicBezTo>
                    <a:pt x="4795" y="7190"/>
                    <a:pt x="4818" y="7189"/>
                    <a:pt x="4840" y="7189"/>
                  </a:cubicBezTo>
                  <a:cubicBezTo>
                    <a:pt x="8014" y="7135"/>
                    <a:pt x="9560" y="3256"/>
                    <a:pt x="7254" y="1059"/>
                  </a:cubicBezTo>
                  <a:cubicBezTo>
                    <a:pt x="6575" y="354"/>
                    <a:pt x="5675" y="1"/>
                    <a:pt x="477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0"/>
            <p:cNvSpPr/>
            <p:nvPr/>
          </p:nvSpPr>
          <p:spPr>
            <a:xfrm>
              <a:off x="4006300" y="2443200"/>
              <a:ext cx="202100" cy="180775"/>
            </a:xfrm>
            <a:custGeom>
              <a:avLst/>
              <a:gdLst/>
              <a:ahLst/>
              <a:cxnLst/>
              <a:rect l="l" t="t" r="r" b="b"/>
              <a:pathLst>
                <a:path w="8084" h="7231" extrusionOk="0">
                  <a:moveTo>
                    <a:pt x="4023" y="1"/>
                  </a:moveTo>
                  <a:cubicBezTo>
                    <a:pt x="3204" y="1"/>
                    <a:pt x="2389" y="304"/>
                    <a:pt x="1709" y="922"/>
                  </a:cubicBezTo>
                  <a:cubicBezTo>
                    <a:pt x="190" y="2278"/>
                    <a:pt x="0" y="4448"/>
                    <a:pt x="1329" y="5967"/>
                  </a:cubicBezTo>
                  <a:cubicBezTo>
                    <a:pt x="2056" y="6797"/>
                    <a:pt x="3051" y="7231"/>
                    <a:pt x="4052" y="7231"/>
                  </a:cubicBezTo>
                  <a:cubicBezTo>
                    <a:pt x="4881" y="7231"/>
                    <a:pt x="5714" y="6934"/>
                    <a:pt x="6402" y="6319"/>
                  </a:cubicBezTo>
                  <a:cubicBezTo>
                    <a:pt x="7893" y="4990"/>
                    <a:pt x="8083" y="2766"/>
                    <a:pt x="6754" y="1274"/>
                  </a:cubicBezTo>
                  <a:cubicBezTo>
                    <a:pt x="5987" y="433"/>
                    <a:pt x="5002" y="1"/>
                    <a:pt x="402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0"/>
            <p:cNvSpPr/>
            <p:nvPr/>
          </p:nvSpPr>
          <p:spPr>
            <a:xfrm>
              <a:off x="3988000" y="3073100"/>
              <a:ext cx="238125" cy="179775"/>
            </a:xfrm>
            <a:custGeom>
              <a:avLst/>
              <a:gdLst/>
              <a:ahLst/>
              <a:cxnLst/>
              <a:rect l="l" t="t" r="r" b="b"/>
              <a:pathLst>
                <a:path w="9525" h="7191" extrusionOk="0">
                  <a:moveTo>
                    <a:pt x="4787" y="1"/>
                  </a:moveTo>
                  <a:cubicBezTo>
                    <a:pt x="3885" y="1"/>
                    <a:pt x="2984" y="354"/>
                    <a:pt x="2306" y="1059"/>
                  </a:cubicBezTo>
                  <a:cubicBezTo>
                    <a:pt x="0" y="3256"/>
                    <a:pt x="1519" y="7135"/>
                    <a:pt x="4692" y="7189"/>
                  </a:cubicBezTo>
                  <a:cubicBezTo>
                    <a:pt x="4726" y="7190"/>
                    <a:pt x="4759" y="7190"/>
                    <a:pt x="4792" y="7190"/>
                  </a:cubicBezTo>
                  <a:cubicBezTo>
                    <a:pt x="7927" y="7190"/>
                    <a:pt x="9525" y="3395"/>
                    <a:pt x="7351" y="1141"/>
                  </a:cubicBezTo>
                  <a:cubicBezTo>
                    <a:pt x="6660" y="381"/>
                    <a:pt x="5723" y="1"/>
                    <a:pt x="478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0"/>
            <p:cNvSpPr/>
            <p:nvPr/>
          </p:nvSpPr>
          <p:spPr>
            <a:xfrm>
              <a:off x="4617250" y="2443250"/>
              <a:ext cx="239200" cy="180325"/>
            </a:xfrm>
            <a:custGeom>
              <a:avLst/>
              <a:gdLst/>
              <a:ahLst/>
              <a:cxnLst/>
              <a:rect l="l" t="t" r="r" b="b"/>
              <a:pathLst>
                <a:path w="9568" h="7213" extrusionOk="0">
                  <a:moveTo>
                    <a:pt x="4791" y="1"/>
                  </a:moveTo>
                  <a:cubicBezTo>
                    <a:pt x="3881" y="1"/>
                    <a:pt x="2975" y="360"/>
                    <a:pt x="2307" y="1082"/>
                  </a:cubicBezTo>
                  <a:cubicBezTo>
                    <a:pt x="1" y="3306"/>
                    <a:pt x="1574" y="7185"/>
                    <a:pt x="4748" y="7212"/>
                  </a:cubicBezTo>
                  <a:cubicBezTo>
                    <a:pt x="4759" y="7212"/>
                    <a:pt x="4770" y="7212"/>
                    <a:pt x="4781" y="7212"/>
                  </a:cubicBezTo>
                  <a:cubicBezTo>
                    <a:pt x="7960" y="7212"/>
                    <a:pt x="9568" y="3407"/>
                    <a:pt x="7352" y="1137"/>
                  </a:cubicBezTo>
                  <a:cubicBezTo>
                    <a:pt x="6664" y="380"/>
                    <a:pt x="5726" y="1"/>
                    <a:pt x="479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0"/>
            <p:cNvSpPr/>
            <p:nvPr/>
          </p:nvSpPr>
          <p:spPr>
            <a:xfrm>
              <a:off x="3988175" y="3703750"/>
              <a:ext cx="238525" cy="180325"/>
            </a:xfrm>
            <a:custGeom>
              <a:avLst/>
              <a:gdLst/>
              <a:ahLst/>
              <a:cxnLst/>
              <a:rect l="l" t="t" r="r" b="b"/>
              <a:pathLst>
                <a:path w="9541" h="7213" extrusionOk="0">
                  <a:moveTo>
                    <a:pt x="4787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5" y="6832"/>
                    <a:pt x="3836" y="7212"/>
                    <a:pt x="4767" y="7212"/>
                  </a:cubicBezTo>
                  <a:cubicBezTo>
                    <a:pt x="5674" y="7212"/>
                    <a:pt x="6580" y="6853"/>
                    <a:pt x="7262" y="6130"/>
                  </a:cubicBezTo>
                  <a:cubicBezTo>
                    <a:pt x="9541" y="3906"/>
                    <a:pt x="7995" y="28"/>
                    <a:pt x="4821" y="0"/>
                  </a:cubicBezTo>
                  <a:cubicBezTo>
                    <a:pt x="4810" y="0"/>
                    <a:pt x="4798" y="0"/>
                    <a:pt x="47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0"/>
            <p:cNvSpPr/>
            <p:nvPr/>
          </p:nvSpPr>
          <p:spPr>
            <a:xfrm>
              <a:off x="4636250" y="3072975"/>
              <a:ext cx="201425" cy="180925"/>
            </a:xfrm>
            <a:custGeom>
              <a:avLst/>
              <a:gdLst/>
              <a:ahLst/>
              <a:cxnLst/>
              <a:rect l="l" t="t" r="r" b="b"/>
              <a:pathLst>
                <a:path w="8057" h="7237" extrusionOk="0">
                  <a:moveTo>
                    <a:pt x="4023" y="0"/>
                  </a:moveTo>
                  <a:cubicBezTo>
                    <a:pt x="3177" y="0"/>
                    <a:pt x="2335" y="327"/>
                    <a:pt x="1628" y="983"/>
                  </a:cubicBezTo>
                  <a:cubicBezTo>
                    <a:pt x="109" y="2393"/>
                    <a:pt x="0" y="4536"/>
                    <a:pt x="1411" y="6028"/>
                  </a:cubicBezTo>
                  <a:cubicBezTo>
                    <a:pt x="2123" y="6827"/>
                    <a:pt x="3107" y="7237"/>
                    <a:pt x="4097" y="7237"/>
                  </a:cubicBezTo>
                  <a:cubicBezTo>
                    <a:pt x="4955" y="7237"/>
                    <a:pt x="5817" y="6929"/>
                    <a:pt x="6510" y="6299"/>
                  </a:cubicBezTo>
                  <a:cubicBezTo>
                    <a:pt x="7975" y="4943"/>
                    <a:pt x="8056" y="2637"/>
                    <a:pt x="6673" y="1200"/>
                  </a:cubicBezTo>
                  <a:cubicBezTo>
                    <a:pt x="5903" y="401"/>
                    <a:pt x="4961" y="0"/>
                    <a:pt x="402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0"/>
            <p:cNvSpPr/>
            <p:nvPr/>
          </p:nvSpPr>
          <p:spPr>
            <a:xfrm>
              <a:off x="5247225" y="2443175"/>
              <a:ext cx="238500" cy="179725"/>
            </a:xfrm>
            <a:custGeom>
              <a:avLst/>
              <a:gdLst/>
              <a:ahLst/>
              <a:cxnLst/>
              <a:rect l="l" t="t" r="r" b="b"/>
              <a:pathLst>
                <a:path w="9540" h="7189" extrusionOk="0">
                  <a:moveTo>
                    <a:pt x="4765" y="0"/>
                  </a:moveTo>
                  <a:cubicBezTo>
                    <a:pt x="3855" y="0"/>
                    <a:pt x="2950" y="360"/>
                    <a:pt x="2278" y="1085"/>
                  </a:cubicBezTo>
                  <a:cubicBezTo>
                    <a:pt x="0" y="3309"/>
                    <a:pt x="1573" y="7188"/>
                    <a:pt x="4774" y="7188"/>
                  </a:cubicBezTo>
                  <a:cubicBezTo>
                    <a:pt x="4785" y="7188"/>
                    <a:pt x="4796" y="7188"/>
                    <a:pt x="4807" y="7188"/>
                  </a:cubicBezTo>
                  <a:cubicBezTo>
                    <a:pt x="7959" y="7188"/>
                    <a:pt x="9540" y="3356"/>
                    <a:pt x="7324" y="1112"/>
                  </a:cubicBezTo>
                  <a:cubicBezTo>
                    <a:pt x="6625" y="373"/>
                    <a:pt x="5693" y="0"/>
                    <a:pt x="476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0"/>
            <p:cNvSpPr/>
            <p:nvPr/>
          </p:nvSpPr>
          <p:spPr>
            <a:xfrm>
              <a:off x="4006975" y="4332350"/>
              <a:ext cx="201425" cy="181225"/>
            </a:xfrm>
            <a:custGeom>
              <a:avLst/>
              <a:gdLst/>
              <a:ahLst/>
              <a:cxnLst/>
              <a:rect l="l" t="t" r="r" b="b"/>
              <a:pathLst>
                <a:path w="8057" h="7249" extrusionOk="0">
                  <a:moveTo>
                    <a:pt x="4008" y="1"/>
                  </a:moveTo>
                  <a:cubicBezTo>
                    <a:pt x="3158" y="1"/>
                    <a:pt x="2309" y="334"/>
                    <a:pt x="1601" y="1004"/>
                  </a:cubicBezTo>
                  <a:cubicBezTo>
                    <a:pt x="109" y="2387"/>
                    <a:pt x="0" y="4557"/>
                    <a:pt x="1384" y="6049"/>
                  </a:cubicBezTo>
                  <a:cubicBezTo>
                    <a:pt x="2082" y="6847"/>
                    <a:pt x="3051" y="7249"/>
                    <a:pt x="4021" y="7249"/>
                  </a:cubicBezTo>
                  <a:cubicBezTo>
                    <a:pt x="4897" y="7249"/>
                    <a:pt x="5774" y="6922"/>
                    <a:pt x="6456" y="6266"/>
                  </a:cubicBezTo>
                  <a:cubicBezTo>
                    <a:pt x="7948" y="4937"/>
                    <a:pt x="8056" y="2631"/>
                    <a:pt x="6646" y="1221"/>
                  </a:cubicBezTo>
                  <a:cubicBezTo>
                    <a:pt x="5891" y="409"/>
                    <a:pt x="4949" y="1"/>
                    <a:pt x="40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0"/>
            <p:cNvSpPr/>
            <p:nvPr/>
          </p:nvSpPr>
          <p:spPr>
            <a:xfrm>
              <a:off x="4617950" y="3702900"/>
              <a:ext cx="238325" cy="179900"/>
            </a:xfrm>
            <a:custGeom>
              <a:avLst/>
              <a:gdLst/>
              <a:ahLst/>
              <a:cxnLst/>
              <a:rect l="l" t="t" r="r" b="b"/>
              <a:pathLst>
                <a:path w="9533" h="7196" extrusionOk="0">
                  <a:moveTo>
                    <a:pt x="4759" y="0"/>
                  </a:moveTo>
                  <a:cubicBezTo>
                    <a:pt x="3858" y="0"/>
                    <a:pt x="2957" y="346"/>
                    <a:pt x="2279" y="1038"/>
                  </a:cubicBezTo>
                  <a:cubicBezTo>
                    <a:pt x="0" y="3262"/>
                    <a:pt x="1519" y="7141"/>
                    <a:pt x="4693" y="7195"/>
                  </a:cubicBezTo>
                  <a:cubicBezTo>
                    <a:pt x="4715" y="7196"/>
                    <a:pt x="4737" y="7196"/>
                    <a:pt x="4760" y="7196"/>
                  </a:cubicBezTo>
                  <a:cubicBezTo>
                    <a:pt x="7916" y="7196"/>
                    <a:pt x="9532" y="3409"/>
                    <a:pt x="7324" y="1119"/>
                  </a:cubicBezTo>
                  <a:cubicBezTo>
                    <a:pt x="6633" y="373"/>
                    <a:pt x="5695" y="0"/>
                    <a:pt x="475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0"/>
            <p:cNvSpPr/>
            <p:nvPr/>
          </p:nvSpPr>
          <p:spPr>
            <a:xfrm>
              <a:off x="7141825" y="1811875"/>
              <a:ext cx="238700" cy="180050"/>
            </a:xfrm>
            <a:custGeom>
              <a:avLst/>
              <a:gdLst/>
              <a:ahLst/>
              <a:cxnLst/>
              <a:rect l="l" t="t" r="r" b="b"/>
              <a:pathLst>
                <a:path w="9548" h="7202" extrusionOk="0">
                  <a:moveTo>
                    <a:pt x="4774" y="0"/>
                  </a:moveTo>
                  <a:cubicBezTo>
                    <a:pt x="1600" y="0"/>
                    <a:pt x="0" y="3825"/>
                    <a:pt x="2224" y="6103"/>
                  </a:cubicBezTo>
                  <a:cubicBezTo>
                    <a:pt x="2902" y="6835"/>
                    <a:pt x="3825" y="7201"/>
                    <a:pt x="4750" y="7201"/>
                  </a:cubicBezTo>
                  <a:cubicBezTo>
                    <a:pt x="5676" y="7201"/>
                    <a:pt x="6605" y="6835"/>
                    <a:pt x="7296" y="6103"/>
                  </a:cubicBezTo>
                  <a:cubicBezTo>
                    <a:pt x="9548" y="3879"/>
                    <a:pt x="7975" y="27"/>
                    <a:pt x="477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0"/>
            <p:cNvSpPr/>
            <p:nvPr/>
          </p:nvSpPr>
          <p:spPr>
            <a:xfrm>
              <a:off x="7142025" y="552650"/>
              <a:ext cx="238500" cy="179800"/>
            </a:xfrm>
            <a:custGeom>
              <a:avLst/>
              <a:gdLst/>
              <a:ahLst/>
              <a:cxnLst/>
              <a:rect l="l" t="t" r="r" b="b"/>
              <a:pathLst>
                <a:path w="9540" h="7192" extrusionOk="0">
                  <a:moveTo>
                    <a:pt x="4760" y="0"/>
                  </a:moveTo>
                  <a:cubicBezTo>
                    <a:pt x="1608" y="0"/>
                    <a:pt x="0" y="3806"/>
                    <a:pt x="2216" y="6076"/>
                  </a:cubicBezTo>
                  <a:cubicBezTo>
                    <a:pt x="2904" y="6819"/>
                    <a:pt x="3836" y="7192"/>
                    <a:pt x="4767" y="7192"/>
                  </a:cubicBezTo>
                  <a:cubicBezTo>
                    <a:pt x="5673" y="7192"/>
                    <a:pt x="6579" y="6839"/>
                    <a:pt x="7261" y="6130"/>
                  </a:cubicBezTo>
                  <a:cubicBezTo>
                    <a:pt x="9540" y="3906"/>
                    <a:pt x="7994" y="27"/>
                    <a:pt x="4793" y="0"/>
                  </a:cubicBezTo>
                  <a:cubicBezTo>
                    <a:pt x="4782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0"/>
            <p:cNvSpPr/>
            <p:nvPr/>
          </p:nvSpPr>
          <p:spPr>
            <a:xfrm>
              <a:off x="7160125" y="1181075"/>
              <a:ext cx="201425" cy="181050"/>
            </a:xfrm>
            <a:custGeom>
              <a:avLst/>
              <a:gdLst/>
              <a:ahLst/>
              <a:cxnLst/>
              <a:rect l="l" t="t" r="r" b="b"/>
              <a:pathLst>
                <a:path w="8057" h="7242" extrusionOk="0">
                  <a:moveTo>
                    <a:pt x="4033" y="1"/>
                  </a:moveTo>
                  <a:cubicBezTo>
                    <a:pt x="3183" y="1"/>
                    <a:pt x="2336" y="327"/>
                    <a:pt x="1628" y="983"/>
                  </a:cubicBezTo>
                  <a:cubicBezTo>
                    <a:pt x="136" y="2394"/>
                    <a:pt x="1" y="4564"/>
                    <a:pt x="1411" y="6056"/>
                  </a:cubicBezTo>
                  <a:cubicBezTo>
                    <a:pt x="2095" y="6840"/>
                    <a:pt x="3065" y="7242"/>
                    <a:pt x="4035" y="7242"/>
                  </a:cubicBezTo>
                  <a:cubicBezTo>
                    <a:pt x="4910" y="7242"/>
                    <a:pt x="5787" y="6914"/>
                    <a:pt x="6456" y="6245"/>
                  </a:cubicBezTo>
                  <a:cubicBezTo>
                    <a:pt x="7975" y="4944"/>
                    <a:pt x="8056" y="2638"/>
                    <a:pt x="6673" y="1200"/>
                  </a:cubicBezTo>
                  <a:cubicBezTo>
                    <a:pt x="5917" y="402"/>
                    <a:pt x="4974" y="1"/>
                    <a:pt x="403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0"/>
            <p:cNvSpPr/>
            <p:nvPr/>
          </p:nvSpPr>
          <p:spPr>
            <a:xfrm>
              <a:off x="7141825" y="4962975"/>
              <a:ext cx="238700" cy="180150"/>
            </a:xfrm>
            <a:custGeom>
              <a:avLst/>
              <a:gdLst/>
              <a:ahLst/>
              <a:cxnLst/>
              <a:rect l="l" t="t" r="r" b="b"/>
              <a:pathLst>
                <a:path w="9548" h="7206" extrusionOk="0">
                  <a:moveTo>
                    <a:pt x="4801" y="0"/>
                  </a:moveTo>
                  <a:cubicBezTo>
                    <a:pt x="1600" y="0"/>
                    <a:pt x="0" y="3852"/>
                    <a:pt x="2251" y="6103"/>
                  </a:cubicBezTo>
                  <a:cubicBezTo>
                    <a:pt x="2933" y="6839"/>
                    <a:pt x="3854" y="7205"/>
                    <a:pt x="4777" y="7205"/>
                  </a:cubicBezTo>
                  <a:cubicBezTo>
                    <a:pt x="5691" y="7205"/>
                    <a:pt x="6608" y="6846"/>
                    <a:pt x="7296" y="6130"/>
                  </a:cubicBezTo>
                  <a:cubicBezTo>
                    <a:pt x="9548" y="3879"/>
                    <a:pt x="7975" y="27"/>
                    <a:pt x="480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0"/>
            <p:cNvSpPr/>
            <p:nvPr/>
          </p:nvSpPr>
          <p:spPr>
            <a:xfrm>
              <a:off x="7160125" y="2443200"/>
              <a:ext cx="202100" cy="180775"/>
            </a:xfrm>
            <a:custGeom>
              <a:avLst/>
              <a:gdLst/>
              <a:ahLst/>
              <a:cxnLst/>
              <a:rect l="l" t="t" r="r" b="b"/>
              <a:pathLst>
                <a:path w="8084" h="7231" extrusionOk="0">
                  <a:moveTo>
                    <a:pt x="4012" y="1"/>
                  </a:moveTo>
                  <a:cubicBezTo>
                    <a:pt x="3198" y="1"/>
                    <a:pt x="2389" y="304"/>
                    <a:pt x="1709" y="922"/>
                  </a:cubicBezTo>
                  <a:cubicBezTo>
                    <a:pt x="190" y="2278"/>
                    <a:pt x="1" y="4448"/>
                    <a:pt x="1330" y="5967"/>
                  </a:cubicBezTo>
                  <a:cubicBezTo>
                    <a:pt x="2057" y="6797"/>
                    <a:pt x="3051" y="7231"/>
                    <a:pt x="4048" y="7231"/>
                  </a:cubicBezTo>
                  <a:cubicBezTo>
                    <a:pt x="4873" y="7231"/>
                    <a:pt x="5699" y="6934"/>
                    <a:pt x="6375" y="6319"/>
                  </a:cubicBezTo>
                  <a:cubicBezTo>
                    <a:pt x="7894" y="4990"/>
                    <a:pt x="8083" y="2766"/>
                    <a:pt x="6727" y="1274"/>
                  </a:cubicBezTo>
                  <a:cubicBezTo>
                    <a:pt x="5960" y="433"/>
                    <a:pt x="4983" y="1"/>
                    <a:pt x="401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0"/>
            <p:cNvSpPr/>
            <p:nvPr/>
          </p:nvSpPr>
          <p:spPr>
            <a:xfrm>
              <a:off x="7141825" y="3073100"/>
              <a:ext cx="238125" cy="179775"/>
            </a:xfrm>
            <a:custGeom>
              <a:avLst/>
              <a:gdLst/>
              <a:ahLst/>
              <a:cxnLst/>
              <a:rect l="l" t="t" r="r" b="b"/>
              <a:pathLst>
                <a:path w="9525" h="7191" extrusionOk="0">
                  <a:moveTo>
                    <a:pt x="4781" y="1"/>
                  </a:moveTo>
                  <a:cubicBezTo>
                    <a:pt x="3878" y="1"/>
                    <a:pt x="2971" y="354"/>
                    <a:pt x="2279" y="1059"/>
                  </a:cubicBezTo>
                  <a:cubicBezTo>
                    <a:pt x="0" y="3256"/>
                    <a:pt x="1519" y="7135"/>
                    <a:pt x="4693" y="7189"/>
                  </a:cubicBezTo>
                  <a:cubicBezTo>
                    <a:pt x="4726" y="7190"/>
                    <a:pt x="4759" y="7190"/>
                    <a:pt x="4792" y="7190"/>
                  </a:cubicBezTo>
                  <a:cubicBezTo>
                    <a:pt x="7927" y="7190"/>
                    <a:pt x="9525" y="3395"/>
                    <a:pt x="7324" y="1141"/>
                  </a:cubicBezTo>
                  <a:cubicBezTo>
                    <a:pt x="6647" y="381"/>
                    <a:pt x="5717" y="1"/>
                    <a:pt x="47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0"/>
            <p:cNvSpPr/>
            <p:nvPr/>
          </p:nvSpPr>
          <p:spPr>
            <a:xfrm>
              <a:off x="7142025" y="3703750"/>
              <a:ext cx="238500" cy="180325"/>
            </a:xfrm>
            <a:custGeom>
              <a:avLst/>
              <a:gdLst/>
              <a:ahLst/>
              <a:cxnLst/>
              <a:rect l="l" t="t" r="r" b="b"/>
              <a:pathLst>
                <a:path w="9540" h="7213" extrusionOk="0">
                  <a:moveTo>
                    <a:pt x="4760" y="0"/>
                  </a:moveTo>
                  <a:cubicBezTo>
                    <a:pt x="1608" y="0"/>
                    <a:pt x="0" y="3806"/>
                    <a:pt x="2216" y="6076"/>
                  </a:cubicBezTo>
                  <a:cubicBezTo>
                    <a:pt x="2904" y="6832"/>
                    <a:pt x="3835" y="7212"/>
                    <a:pt x="4767" y="7212"/>
                  </a:cubicBezTo>
                  <a:cubicBezTo>
                    <a:pt x="5673" y="7212"/>
                    <a:pt x="6579" y="6853"/>
                    <a:pt x="7261" y="6130"/>
                  </a:cubicBezTo>
                  <a:cubicBezTo>
                    <a:pt x="9540" y="3906"/>
                    <a:pt x="7994" y="28"/>
                    <a:pt x="4793" y="0"/>
                  </a:cubicBezTo>
                  <a:cubicBezTo>
                    <a:pt x="4782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0"/>
            <p:cNvSpPr/>
            <p:nvPr/>
          </p:nvSpPr>
          <p:spPr>
            <a:xfrm>
              <a:off x="7160125" y="4332350"/>
              <a:ext cx="201425" cy="181225"/>
            </a:xfrm>
            <a:custGeom>
              <a:avLst/>
              <a:gdLst/>
              <a:ahLst/>
              <a:cxnLst/>
              <a:rect l="l" t="t" r="r" b="b"/>
              <a:pathLst>
                <a:path w="8057" h="7249" extrusionOk="0">
                  <a:moveTo>
                    <a:pt x="4035" y="1"/>
                  </a:moveTo>
                  <a:cubicBezTo>
                    <a:pt x="3185" y="1"/>
                    <a:pt x="2336" y="334"/>
                    <a:pt x="1628" y="1004"/>
                  </a:cubicBezTo>
                  <a:cubicBezTo>
                    <a:pt x="136" y="2387"/>
                    <a:pt x="1" y="4557"/>
                    <a:pt x="1411" y="6049"/>
                  </a:cubicBezTo>
                  <a:cubicBezTo>
                    <a:pt x="2095" y="6847"/>
                    <a:pt x="3065" y="7249"/>
                    <a:pt x="4035" y="7249"/>
                  </a:cubicBezTo>
                  <a:cubicBezTo>
                    <a:pt x="4911" y="7249"/>
                    <a:pt x="5787" y="6922"/>
                    <a:pt x="6456" y="6266"/>
                  </a:cubicBezTo>
                  <a:cubicBezTo>
                    <a:pt x="7975" y="4937"/>
                    <a:pt x="8056" y="2631"/>
                    <a:pt x="6673" y="1221"/>
                  </a:cubicBezTo>
                  <a:cubicBezTo>
                    <a:pt x="5918" y="409"/>
                    <a:pt x="4976" y="1"/>
                    <a:pt x="403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3" name="Google Shape;1893;p40"/>
          <p:cNvGrpSpPr/>
          <p:nvPr/>
        </p:nvGrpSpPr>
        <p:grpSpPr>
          <a:xfrm>
            <a:off x="7900125" y="-1282600"/>
            <a:ext cx="2300750" cy="5232700"/>
            <a:chOff x="2650500" y="238500"/>
            <a:chExt cx="2300750" cy="5232700"/>
          </a:xfrm>
        </p:grpSpPr>
        <p:sp>
          <p:nvSpPr>
            <p:cNvPr id="1894" name="Google Shape;1894;p40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0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0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0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8" name="Google Shape;1898;p40"/>
          <p:cNvGrpSpPr/>
          <p:nvPr/>
        </p:nvGrpSpPr>
        <p:grpSpPr>
          <a:xfrm>
            <a:off x="1707638" y="1975450"/>
            <a:ext cx="7149425" cy="4059550"/>
            <a:chOff x="236225" y="821275"/>
            <a:chExt cx="7149425" cy="4059550"/>
          </a:xfrm>
        </p:grpSpPr>
        <p:sp>
          <p:nvSpPr>
            <p:cNvPr id="1899" name="Google Shape;1899;p40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0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01" name="Google Shape;1901;p40"/>
          <p:cNvPicPr preferRelativeResize="0"/>
          <p:nvPr/>
        </p:nvPicPr>
        <p:blipFill rotWithShape="1">
          <a:blip r:embed="rId3">
            <a:alphaModFix/>
          </a:blip>
          <a:srcRect l="9708" t="23857" r="71467" b="47590"/>
          <a:stretch/>
        </p:blipFill>
        <p:spPr>
          <a:xfrm>
            <a:off x="2338424" y="1867368"/>
            <a:ext cx="785400" cy="79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02" name="Google Shape;1902;p40"/>
          <p:cNvSpPr txBox="1">
            <a:spLocks noGrp="1"/>
          </p:cNvSpPr>
          <p:nvPr>
            <p:ph type="title" idx="4"/>
          </p:nvPr>
        </p:nvSpPr>
        <p:spPr>
          <a:xfrm>
            <a:off x="111280" y="409223"/>
            <a:ext cx="8727307" cy="1546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dirty="0" err="1"/>
              <a:t>Attribute</a:t>
            </a:r>
            <a:r>
              <a:rPr lang="es-ES" dirty="0"/>
              <a:t> </a:t>
            </a:r>
            <a:r>
              <a:rPr lang="es-ES" dirty="0" err="1"/>
              <a:t>Directives</a:t>
            </a:r>
            <a:br>
              <a:rPr lang="es-ES" dirty="0"/>
            </a:br>
            <a:br>
              <a:rPr lang="es" dirty="0"/>
            </a:br>
            <a:r>
              <a:rPr lang="es-ES" sz="1800" dirty="0"/>
              <a:t>Este tipo de directivas sirven para cambiar el “look and </a:t>
            </a:r>
            <a:r>
              <a:rPr lang="es-ES" sz="1800" dirty="0" err="1"/>
              <a:t>feel</a:t>
            </a:r>
            <a:r>
              <a:rPr lang="es-ES" sz="1800" dirty="0"/>
              <a:t>”, la capara de apariencia de elementos existentes o componentes donde se aplican.</a:t>
            </a:r>
            <a:br>
              <a:rPr lang="es-ES" dirty="0"/>
            </a:br>
            <a:endParaRPr dirty="0"/>
          </a:p>
        </p:txBody>
      </p:sp>
      <p:grpSp>
        <p:nvGrpSpPr>
          <p:cNvPr id="1903" name="Google Shape;1903;p40"/>
          <p:cNvGrpSpPr/>
          <p:nvPr/>
        </p:nvGrpSpPr>
        <p:grpSpPr>
          <a:xfrm>
            <a:off x="-542181" y="1458098"/>
            <a:ext cx="1474995" cy="1417341"/>
            <a:chOff x="720001" y="115874"/>
            <a:chExt cx="1851846" cy="1779461"/>
          </a:xfrm>
        </p:grpSpPr>
        <p:sp>
          <p:nvSpPr>
            <p:cNvPr id="1904" name="Google Shape;1904;p40"/>
            <p:cNvSpPr/>
            <p:nvPr/>
          </p:nvSpPr>
          <p:spPr>
            <a:xfrm>
              <a:off x="1841161" y="798900"/>
              <a:ext cx="610682" cy="583903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0"/>
            <p:cNvSpPr/>
            <p:nvPr/>
          </p:nvSpPr>
          <p:spPr>
            <a:xfrm>
              <a:off x="2300251" y="48759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0"/>
            <p:cNvSpPr/>
            <p:nvPr/>
          </p:nvSpPr>
          <p:spPr>
            <a:xfrm>
              <a:off x="1653900" y="265223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0"/>
            <p:cNvSpPr/>
            <p:nvPr/>
          </p:nvSpPr>
          <p:spPr>
            <a:xfrm>
              <a:off x="1159174" y="265226"/>
              <a:ext cx="365756" cy="349717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0"/>
            <p:cNvSpPr/>
            <p:nvPr/>
          </p:nvSpPr>
          <p:spPr>
            <a:xfrm>
              <a:off x="1289799" y="747275"/>
              <a:ext cx="432158" cy="413208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0"/>
            <p:cNvSpPr/>
            <p:nvPr/>
          </p:nvSpPr>
          <p:spPr>
            <a:xfrm>
              <a:off x="1251700" y="1292798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0"/>
            <p:cNvSpPr/>
            <p:nvPr/>
          </p:nvSpPr>
          <p:spPr>
            <a:xfrm>
              <a:off x="1927951" y="163564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0"/>
            <p:cNvSpPr/>
            <p:nvPr/>
          </p:nvSpPr>
          <p:spPr>
            <a:xfrm>
              <a:off x="720001" y="115874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2" name="Google Shape;1912;p40"/>
          <p:cNvSpPr/>
          <p:nvPr/>
        </p:nvSpPr>
        <p:spPr>
          <a:xfrm>
            <a:off x="6027313" y="1871575"/>
            <a:ext cx="785400" cy="785400"/>
          </a:xfrm>
          <a:prstGeom prst="ellipse">
            <a:avLst/>
          </a:pr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3" name="Google Shape;1913;p40"/>
          <p:cNvPicPr preferRelativeResize="0"/>
          <p:nvPr/>
        </p:nvPicPr>
        <p:blipFill rotWithShape="1">
          <a:blip r:embed="rId3">
            <a:alphaModFix/>
          </a:blip>
          <a:srcRect l="26194" t="23972" r="55542" b="48326"/>
          <a:stretch/>
        </p:blipFill>
        <p:spPr>
          <a:xfrm>
            <a:off x="6027324" y="1867368"/>
            <a:ext cx="785400" cy="7938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14" name="Google Shape;1914;p40"/>
          <p:cNvGrpSpPr/>
          <p:nvPr/>
        </p:nvGrpSpPr>
        <p:grpSpPr>
          <a:xfrm rot="2256003">
            <a:off x="-1162269" y="2580024"/>
            <a:ext cx="2070837" cy="1326209"/>
            <a:chOff x="209625" y="551300"/>
            <a:chExt cx="7170900" cy="4592400"/>
          </a:xfrm>
        </p:grpSpPr>
        <p:sp>
          <p:nvSpPr>
            <p:cNvPr id="1915" name="Google Shape;1915;p40"/>
            <p:cNvSpPr/>
            <p:nvPr/>
          </p:nvSpPr>
          <p:spPr>
            <a:xfrm>
              <a:off x="838900" y="1811875"/>
              <a:ext cx="238725" cy="180050"/>
            </a:xfrm>
            <a:custGeom>
              <a:avLst/>
              <a:gdLst/>
              <a:ahLst/>
              <a:cxnLst/>
              <a:rect l="l" t="t" r="r" b="b"/>
              <a:pathLst>
                <a:path w="9549" h="7202" extrusionOk="0">
                  <a:moveTo>
                    <a:pt x="4802" y="0"/>
                  </a:moveTo>
                  <a:cubicBezTo>
                    <a:pt x="1601" y="0"/>
                    <a:pt x="1" y="3825"/>
                    <a:pt x="2252" y="6103"/>
                  </a:cubicBezTo>
                  <a:cubicBezTo>
                    <a:pt x="2930" y="6835"/>
                    <a:pt x="3852" y="7201"/>
                    <a:pt x="4775" y="7201"/>
                  </a:cubicBezTo>
                  <a:cubicBezTo>
                    <a:pt x="5697" y="7201"/>
                    <a:pt x="6619" y="6835"/>
                    <a:pt x="7297" y="6103"/>
                  </a:cubicBezTo>
                  <a:cubicBezTo>
                    <a:pt x="9548" y="3879"/>
                    <a:pt x="7975" y="27"/>
                    <a:pt x="4802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0"/>
            <p:cNvSpPr/>
            <p:nvPr/>
          </p:nvSpPr>
          <p:spPr>
            <a:xfrm>
              <a:off x="1469250" y="1182575"/>
              <a:ext cx="238325" cy="179750"/>
            </a:xfrm>
            <a:custGeom>
              <a:avLst/>
              <a:gdLst/>
              <a:ahLst/>
              <a:cxnLst/>
              <a:rect l="l" t="t" r="r" b="b"/>
              <a:pathLst>
                <a:path w="9533" h="7190" extrusionOk="0">
                  <a:moveTo>
                    <a:pt x="4746" y="1"/>
                  </a:moveTo>
                  <a:cubicBezTo>
                    <a:pt x="1616" y="1"/>
                    <a:pt x="0" y="3761"/>
                    <a:pt x="2182" y="6050"/>
                  </a:cubicBezTo>
                  <a:cubicBezTo>
                    <a:pt x="2859" y="6810"/>
                    <a:pt x="3796" y="7189"/>
                    <a:pt x="4739" y="7189"/>
                  </a:cubicBezTo>
                  <a:cubicBezTo>
                    <a:pt x="5648" y="7189"/>
                    <a:pt x="6562" y="6837"/>
                    <a:pt x="7254" y="6131"/>
                  </a:cubicBezTo>
                  <a:cubicBezTo>
                    <a:pt x="9532" y="3934"/>
                    <a:pt x="8013" y="55"/>
                    <a:pt x="4813" y="1"/>
                  </a:cubicBezTo>
                  <a:cubicBezTo>
                    <a:pt x="4790" y="1"/>
                    <a:pt x="4768" y="1"/>
                    <a:pt x="4746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0"/>
            <p:cNvSpPr/>
            <p:nvPr/>
          </p:nvSpPr>
          <p:spPr>
            <a:xfrm>
              <a:off x="2098325" y="551550"/>
              <a:ext cx="239200" cy="180150"/>
            </a:xfrm>
            <a:custGeom>
              <a:avLst/>
              <a:gdLst/>
              <a:ahLst/>
              <a:cxnLst/>
              <a:rect l="l" t="t" r="r" b="b"/>
              <a:pathLst>
                <a:path w="9568" h="7206" extrusionOk="0">
                  <a:moveTo>
                    <a:pt x="4746" y="0"/>
                  </a:moveTo>
                  <a:cubicBezTo>
                    <a:pt x="3826" y="0"/>
                    <a:pt x="2912" y="366"/>
                    <a:pt x="2244" y="1102"/>
                  </a:cubicBezTo>
                  <a:cubicBezTo>
                    <a:pt x="1" y="3372"/>
                    <a:pt x="1609" y="7205"/>
                    <a:pt x="4787" y="7205"/>
                  </a:cubicBezTo>
                  <a:cubicBezTo>
                    <a:pt x="4798" y="7205"/>
                    <a:pt x="4810" y="7205"/>
                    <a:pt x="4821" y="7205"/>
                  </a:cubicBezTo>
                  <a:cubicBezTo>
                    <a:pt x="7994" y="7151"/>
                    <a:pt x="9568" y="3299"/>
                    <a:pt x="7262" y="1075"/>
                  </a:cubicBezTo>
                  <a:cubicBezTo>
                    <a:pt x="6574" y="360"/>
                    <a:pt x="5657" y="0"/>
                    <a:pt x="4746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0"/>
            <p:cNvSpPr/>
            <p:nvPr/>
          </p:nvSpPr>
          <p:spPr>
            <a:xfrm>
              <a:off x="1468850" y="1811875"/>
              <a:ext cx="238725" cy="180050"/>
            </a:xfrm>
            <a:custGeom>
              <a:avLst/>
              <a:gdLst/>
              <a:ahLst/>
              <a:cxnLst/>
              <a:rect l="l" t="t" r="r" b="b"/>
              <a:pathLst>
                <a:path w="9549" h="7202" extrusionOk="0">
                  <a:moveTo>
                    <a:pt x="4748" y="0"/>
                  </a:moveTo>
                  <a:cubicBezTo>
                    <a:pt x="1574" y="27"/>
                    <a:pt x="1" y="3879"/>
                    <a:pt x="2252" y="6103"/>
                  </a:cubicBezTo>
                  <a:cubicBezTo>
                    <a:pt x="2944" y="6835"/>
                    <a:pt x="3866" y="7201"/>
                    <a:pt x="4788" y="7201"/>
                  </a:cubicBezTo>
                  <a:cubicBezTo>
                    <a:pt x="5710" y="7201"/>
                    <a:pt x="6633" y="6835"/>
                    <a:pt x="7324" y="6103"/>
                  </a:cubicBezTo>
                  <a:cubicBezTo>
                    <a:pt x="9548" y="3825"/>
                    <a:pt x="7948" y="0"/>
                    <a:pt x="474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0"/>
            <p:cNvSpPr/>
            <p:nvPr/>
          </p:nvSpPr>
          <p:spPr>
            <a:xfrm>
              <a:off x="2116450" y="1181050"/>
              <a:ext cx="202775" cy="181225"/>
            </a:xfrm>
            <a:custGeom>
              <a:avLst/>
              <a:gdLst/>
              <a:ahLst/>
              <a:cxnLst/>
              <a:rect l="l" t="t" r="r" b="b"/>
              <a:pathLst>
                <a:path w="8111" h="7249" extrusionOk="0">
                  <a:moveTo>
                    <a:pt x="4037" y="0"/>
                  </a:moveTo>
                  <a:cubicBezTo>
                    <a:pt x="3213" y="0"/>
                    <a:pt x="2393" y="309"/>
                    <a:pt x="1709" y="930"/>
                  </a:cubicBezTo>
                  <a:cubicBezTo>
                    <a:pt x="163" y="2314"/>
                    <a:pt x="0" y="4429"/>
                    <a:pt x="1356" y="5975"/>
                  </a:cubicBezTo>
                  <a:cubicBezTo>
                    <a:pt x="2109" y="6817"/>
                    <a:pt x="3087" y="7248"/>
                    <a:pt x="4067" y="7248"/>
                  </a:cubicBezTo>
                  <a:cubicBezTo>
                    <a:pt x="4887" y="7248"/>
                    <a:pt x="5709" y="6946"/>
                    <a:pt x="6401" y="6328"/>
                  </a:cubicBezTo>
                  <a:cubicBezTo>
                    <a:pt x="7920" y="4972"/>
                    <a:pt x="8110" y="2775"/>
                    <a:pt x="6754" y="1283"/>
                  </a:cubicBezTo>
                  <a:cubicBezTo>
                    <a:pt x="5990" y="431"/>
                    <a:pt x="5011" y="0"/>
                    <a:pt x="4037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0"/>
            <p:cNvSpPr/>
            <p:nvPr/>
          </p:nvSpPr>
          <p:spPr>
            <a:xfrm>
              <a:off x="2747075" y="551300"/>
              <a:ext cx="201425" cy="180975"/>
            </a:xfrm>
            <a:custGeom>
              <a:avLst/>
              <a:gdLst/>
              <a:ahLst/>
              <a:cxnLst/>
              <a:rect l="l" t="t" r="r" b="b"/>
              <a:pathLst>
                <a:path w="8057" h="7239" extrusionOk="0">
                  <a:moveTo>
                    <a:pt x="4008" y="1"/>
                  </a:moveTo>
                  <a:cubicBezTo>
                    <a:pt x="3158" y="1"/>
                    <a:pt x="2309" y="334"/>
                    <a:pt x="1601" y="1004"/>
                  </a:cubicBezTo>
                  <a:cubicBezTo>
                    <a:pt x="82" y="2414"/>
                    <a:pt x="0" y="4557"/>
                    <a:pt x="1384" y="6049"/>
                  </a:cubicBezTo>
                  <a:cubicBezTo>
                    <a:pt x="2129" y="6837"/>
                    <a:pt x="3086" y="7239"/>
                    <a:pt x="4043" y="7239"/>
                  </a:cubicBezTo>
                  <a:cubicBezTo>
                    <a:pt x="4897" y="7239"/>
                    <a:pt x="5752" y="6918"/>
                    <a:pt x="6456" y="6266"/>
                  </a:cubicBezTo>
                  <a:cubicBezTo>
                    <a:pt x="7948" y="4937"/>
                    <a:pt x="8056" y="2631"/>
                    <a:pt x="6646" y="1221"/>
                  </a:cubicBezTo>
                  <a:cubicBezTo>
                    <a:pt x="5891" y="409"/>
                    <a:pt x="4949" y="1"/>
                    <a:pt x="400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0"/>
            <p:cNvSpPr/>
            <p:nvPr/>
          </p:nvSpPr>
          <p:spPr>
            <a:xfrm>
              <a:off x="2098125" y="1811875"/>
              <a:ext cx="238725" cy="180550"/>
            </a:xfrm>
            <a:custGeom>
              <a:avLst/>
              <a:gdLst/>
              <a:ahLst/>
              <a:cxnLst/>
              <a:rect l="l" t="t" r="r" b="b"/>
              <a:pathLst>
                <a:path w="9549" h="7222" extrusionOk="0">
                  <a:moveTo>
                    <a:pt x="4775" y="0"/>
                  </a:moveTo>
                  <a:cubicBezTo>
                    <a:pt x="1601" y="0"/>
                    <a:pt x="1" y="3852"/>
                    <a:pt x="2252" y="6103"/>
                  </a:cubicBezTo>
                  <a:cubicBezTo>
                    <a:pt x="2930" y="6849"/>
                    <a:pt x="3852" y="7222"/>
                    <a:pt x="4775" y="7222"/>
                  </a:cubicBezTo>
                  <a:cubicBezTo>
                    <a:pt x="5697" y="7222"/>
                    <a:pt x="6619" y="6849"/>
                    <a:pt x="7297" y="6103"/>
                  </a:cubicBezTo>
                  <a:cubicBezTo>
                    <a:pt x="9548" y="3852"/>
                    <a:pt x="7975" y="0"/>
                    <a:pt x="477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0"/>
            <p:cNvSpPr/>
            <p:nvPr/>
          </p:nvSpPr>
          <p:spPr>
            <a:xfrm>
              <a:off x="2728000" y="1181375"/>
              <a:ext cx="238800" cy="179625"/>
            </a:xfrm>
            <a:custGeom>
              <a:avLst/>
              <a:gdLst/>
              <a:ahLst/>
              <a:cxnLst/>
              <a:rect l="l" t="t" r="r" b="b"/>
              <a:pathLst>
                <a:path w="9552" h="7185" extrusionOk="0">
                  <a:moveTo>
                    <a:pt x="4771" y="1"/>
                  </a:moveTo>
                  <a:cubicBezTo>
                    <a:pt x="3826" y="1"/>
                    <a:pt x="2884" y="381"/>
                    <a:pt x="2201" y="1134"/>
                  </a:cubicBezTo>
                  <a:cubicBezTo>
                    <a:pt x="0" y="3416"/>
                    <a:pt x="1624" y="7184"/>
                    <a:pt x="4759" y="7184"/>
                  </a:cubicBezTo>
                  <a:cubicBezTo>
                    <a:pt x="4792" y="7184"/>
                    <a:pt x="4825" y="7184"/>
                    <a:pt x="4859" y="7183"/>
                  </a:cubicBezTo>
                  <a:cubicBezTo>
                    <a:pt x="8033" y="7129"/>
                    <a:pt x="9551" y="3223"/>
                    <a:pt x="7246" y="1026"/>
                  </a:cubicBezTo>
                  <a:cubicBezTo>
                    <a:pt x="6561" y="340"/>
                    <a:pt x="5664" y="1"/>
                    <a:pt x="4771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0"/>
            <p:cNvSpPr/>
            <p:nvPr/>
          </p:nvSpPr>
          <p:spPr>
            <a:xfrm>
              <a:off x="3358025" y="55152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68" y="1"/>
                  </a:moveTo>
                  <a:cubicBezTo>
                    <a:pt x="3870" y="1"/>
                    <a:pt x="2968" y="347"/>
                    <a:pt x="2279" y="1049"/>
                  </a:cubicBezTo>
                  <a:cubicBezTo>
                    <a:pt x="1" y="3246"/>
                    <a:pt x="1520" y="7152"/>
                    <a:pt x="4693" y="7206"/>
                  </a:cubicBezTo>
                  <a:cubicBezTo>
                    <a:pt x="4716" y="7206"/>
                    <a:pt x="4738" y="7206"/>
                    <a:pt x="4761" y="7206"/>
                  </a:cubicBezTo>
                  <a:cubicBezTo>
                    <a:pt x="7917" y="7206"/>
                    <a:pt x="9533" y="3420"/>
                    <a:pt x="7324" y="1130"/>
                  </a:cubicBezTo>
                  <a:cubicBezTo>
                    <a:pt x="6644" y="381"/>
                    <a:pt x="5709" y="1"/>
                    <a:pt x="476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0"/>
            <p:cNvSpPr/>
            <p:nvPr/>
          </p:nvSpPr>
          <p:spPr>
            <a:xfrm>
              <a:off x="2747075" y="1810525"/>
              <a:ext cx="201425" cy="180975"/>
            </a:xfrm>
            <a:custGeom>
              <a:avLst/>
              <a:gdLst/>
              <a:ahLst/>
              <a:cxnLst/>
              <a:rect l="l" t="t" r="r" b="b"/>
              <a:pathLst>
                <a:path w="8057" h="7239" extrusionOk="0">
                  <a:moveTo>
                    <a:pt x="4008" y="0"/>
                  </a:moveTo>
                  <a:cubicBezTo>
                    <a:pt x="3158" y="0"/>
                    <a:pt x="2309" y="334"/>
                    <a:pt x="1601" y="1003"/>
                  </a:cubicBezTo>
                  <a:cubicBezTo>
                    <a:pt x="109" y="2414"/>
                    <a:pt x="0" y="4584"/>
                    <a:pt x="1384" y="6048"/>
                  </a:cubicBezTo>
                  <a:cubicBezTo>
                    <a:pt x="2086" y="6837"/>
                    <a:pt x="3060" y="7239"/>
                    <a:pt x="4036" y="7239"/>
                  </a:cubicBezTo>
                  <a:cubicBezTo>
                    <a:pt x="4906" y="7239"/>
                    <a:pt x="5778" y="6918"/>
                    <a:pt x="6456" y="6265"/>
                  </a:cubicBezTo>
                  <a:cubicBezTo>
                    <a:pt x="7948" y="4964"/>
                    <a:pt x="8056" y="2631"/>
                    <a:pt x="6646" y="1220"/>
                  </a:cubicBezTo>
                  <a:cubicBezTo>
                    <a:pt x="5891" y="408"/>
                    <a:pt x="4949" y="0"/>
                    <a:pt x="400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0"/>
            <p:cNvSpPr/>
            <p:nvPr/>
          </p:nvSpPr>
          <p:spPr>
            <a:xfrm>
              <a:off x="3358025" y="1180950"/>
              <a:ext cx="238150" cy="180725"/>
            </a:xfrm>
            <a:custGeom>
              <a:avLst/>
              <a:gdLst/>
              <a:ahLst/>
              <a:cxnLst/>
              <a:rect l="l" t="t" r="r" b="b"/>
              <a:pathLst>
                <a:path w="9526" h="7229" extrusionOk="0">
                  <a:moveTo>
                    <a:pt x="4763" y="1"/>
                  </a:moveTo>
                  <a:cubicBezTo>
                    <a:pt x="3897" y="1"/>
                    <a:pt x="3028" y="347"/>
                    <a:pt x="2306" y="1043"/>
                  </a:cubicBezTo>
                  <a:cubicBezTo>
                    <a:pt x="1" y="3240"/>
                    <a:pt x="1493" y="7146"/>
                    <a:pt x="4666" y="7227"/>
                  </a:cubicBezTo>
                  <a:cubicBezTo>
                    <a:pt x="4700" y="7228"/>
                    <a:pt x="4733" y="7228"/>
                    <a:pt x="4767" y="7228"/>
                  </a:cubicBezTo>
                  <a:cubicBezTo>
                    <a:pt x="7902" y="7228"/>
                    <a:pt x="9525" y="3460"/>
                    <a:pt x="7352" y="1178"/>
                  </a:cubicBezTo>
                  <a:cubicBezTo>
                    <a:pt x="6610" y="394"/>
                    <a:pt x="5687" y="1"/>
                    <a:pt x="47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0"/>
            <p:cNvSpPr/>
            <p:nvPr/>
          </p:nvSpPr>
          <p:spPr>
            <a:xfrm>
              <a:off x="3357750" y="1811100"/>
              <a:ext cx="239000" cy="179825"/>
            </a:xfrm>
            <a:custGeom>
              <a:avLst/>
              <a:gdLst/>
              <a:ahLst/>
              <a:cxnLst/>
              <a:rect l="l" t="t" r="r" b="b"/>
              <a:pathLst>
                <a:path w="9560" h="7193" extrusionOk="0">
                  <a:moveTo>
                    <a:pt x="4786" y="0"/>
                  </a:moveTo>
                  <a:cubicBezTo>
                    <a:pt x="3845" y="0"/>
                    <a:pt x="2903" y="380"/>
                    <a:pt x="2209" y="1143"/>
                  </a:cubicBezTo>
                  <a:cubicBezTo>
                    <a:pt x="0" y="3406"/>
                    <a:pt x="1616" y="7192"/>
                    <a:pt x="4773" y="7192"/>
                  </a:cubicBezTo>
                  <a:cubicBezTo>
                    <a:pt x="4795" y="7192"/>
                    <a:pt x="4818" y="7192"/>
                    <a:pt x="4840" y="7192"/>
                  </a:cubicBezTo>
                  <a:cubicBezTo>
                    <a:pt x="8013" y="7138"/>
                    <a:pt x="9560" y="3259"/>
                    <a:pt x="7254" y="1035"/>
                  </a:cubicBezTo>
                  <a:cubicBezTo>
                    <a:pt x="6579" y="346"/>
                    <a:pt x="5683" y="0"/>
                    <a:pt x="4786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0"/>
            <p:cNvSpPr/>
            <p:nvPr/>
          </p:nvSpPr>
          <p:spPr>
            <a:xfrm>
              <a:off x="209625" y="552625"/>
              <a:ext cx="238325" cy="180000"/>
            </a:xfrm>
            <a:custGeom>
              <a:avLst/>
              <a:gdLst/>
              <a:ahLst/>
              <a:cxnLst/>
              <a:rect l="l" t="t" r="r" b="b"/>
              <a:pathLst>
                <a:path w="9533" h="7200" extrusionOk="0">
                  <a:moveTo>
                    <a:pt x="4760" y="1"/>
                  </a:moveTo>
                  <a:cubicBezTo>
                    <a:pt x="4738" y="1"/>
                    <a:pt x="4716" y="1"/>
                    <a:pt x="4693" y="1"/>
                  </a:cubicBezTo>
                  <a:cubicBezTo>
                    <a:pt x="1520" y="55"/>
                    <a:pt x="1" y="3934"/>
                    <a:pt x="2279" y="6131"/>
                  </a:cubicBezTo>
                  <a:cubicBezTo>
                    <a:pt x="2955" y="6847"/>
                    <a:pt x="3857" y="7200"/>
                    <a:pt x="4759" y="7200"/>
                  </a:cubicBezTo>
                  <a:cubicBezTo>
                    <a:pt x="5702" y="7200"/>
                    <a:pt x="6644" y="6813"/>
                    <a:pt x="7324" y="6050"/>
                  </a:cubicBezTo>
                  <a:cubicBezTo>
                    <a:pt x="9533" y="3787"/>
                    <a:pt x="7917" y="1"/>
                    <a:pt x="4760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0"/>
            <p:cNvSpPr/>
            <p:nvPr/>
          </p:nvSpPr>
          <p:spPr>
            <a:xfrm>
              <a:off x="210025" y="1182575"/>
              <a:ext cx="238325" cy="179650"/>
            </a:xfrm>
            <a:custGeom>
              <a:avLst/>
              <a:gdLst/>
              <a:ahLst/>
              <a:cxnLst/>
              <a:rect l="l" t="t" r="r" b="b"/>
              <a:pathLst>
                <a:path w="9533" h="7186" extrusionOk="0">
                  <a:moveTo>
                    <a:pt x="4719" y="1"/>
                  </a:moveTo>
                  <a:cubicBezTo>
                    <a:pt x="1590" y="1"/>
                    <a:pt x="0" y="3787"/>
                    <a:pt x="2209" y="6050"/>
                  </a:cubicBezTo>
                  <a:cubicBezTo>
                    <a:pt x="2896" y="6806"/>
                    <a:pt x="3828" y="7186"/>
                    <a:pt x="4759" y="7186"/>
                  </a:cubicBezTo>
                  <a:cubicBezTo>
                    <a:pt x="5665" y="7186"/>
                    <a:pt x="6572" y="6826"/>
                    <a:pt x="7254" y="6104"/>
                  </a:cubicBezTo>
                  <a:cubicBezTo>
                    <a:pt x="9532" y="3880"/>
                    <a:pt x="7986" y="28"/>
                    <a:pt x="4786" y="1"/>
                  </a:cubicBezTo>
                  <a:cubicBezTo>
                    <a:pt x="4763" y="1"/>
                    <a:pt x="4741" y="1"/>
                    <a:pt x="4719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0"/>
            <p:cNvSpPr/>
            <p:nvPr/>
          </p:nvSpPr>
          <p:spPr>
            <a:xfrm>
              <a:off x="839100" y="552650"/>
              <a:ext cx="238525" cy="179800"/>
            </a:xfrm>
            <a:custGeom>
              <a:avLst/>
              <a:gdLst/>
              <a:ahLst/>
              <a:cxnLst/>
              <a:rect l="l" t="t" r="r" b="b"/>
              <a:pathLst>
                <a:path w="9541" h="7192" extrusionOk="0">
                  <a:moveTo>
                    <a:pt x="4787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5" y="6819"/>
                    <a:pt x="3843" y="7192"/>
                    <a:pt x="4778" y="7192"/>
                  </a:cubicBezTo>
                  <a:cubicBezTo>
                    <a:pt x="5687" y="7192"/>
                    <a:pt x="6593" y="6839"/>
                    <a:pt x="7262" y="6130"/>
                  </a:cubicBezTo>
                  <a:cubicBezTo>
                    <a:pt x="9540" y="3906"/>
                    <a:pt x="7994" y="27"/>
                    <a:pt x="4821" y="0"/>
                  </a:cubicBezTo>
                  <a:cubicBezTo>
                    <a:pt x="4810" y="0"/>
                    <a:pt x="4798" y="0"/>
                    <a:pt x="4787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0"/>
            <p:cNvSpPr/>
            <p:nvPr/>
          </p:nvSpPr>
          <p:spPr>
            <a:xfrm>
              <a:off x="209825" y="1811850"/>
              <a:ext cx="238525" cy="180325"/>
            </a:xfrm>
            <a:custGeom>
              <a:avLst/>
              <a:gdLst/>
              <a:ahLst/>
              <a:cxnLst/>
              <a:rect l="l" t="t" r="r" b="b"/>
              <a:pathLst>
                <a:path w="9541" h="7213" extrusionOk="0">
                  <a:moveTo>
                    <a:pt x="4760" y="1"/>
                  </a:moveTo>
                  <a:cubicBezTo>
                    <a:pt x="1609" y="1"/>
                    <a:pt x="1" y="3806"/>
                    <a:pt x="2217" y="6077"/>
                  </a:cubicBezTo>
                  <a:cubicBezTo>
                    <a:pt x="2904" y="6833"/>
                    <a:pt x="3836" y="7213"/>
                    <a:pt x="4767" y="7213"/>
                  </a:cubicBezTo>
                  <a:cubicBezTo>
                    <a:pt x="5673" y="7213"/>
                    <a:pt x="6580" y="6853"/>
                    <a:pt x="7262" y="6131"/>
                  </a:cubicBezTo>
                  <a:cubicBezTo>
                    <a:pt x="9540" y="3907"/>
                    <a:pt x="7994" y="28"/>
                    <a:pt x="4794" y="1"/>
                  </a:cubicBezTo>
                  <a:cubicBezTo>
                    <a:pt x="4783" y="1"/>
                    <a:pt x="4771" y="1"/>
                    <a:pt x="4760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0"/>
            <p:cNvSpPr/>
            <p:nvPr/>
          </p:nvSpPr>
          <p:spPr>
            <a:xfrm>
              <a:off x="857225" y="1181075"/>
              <a:ext cx="201400" cy="181050"/>
            </a:xfrm>
            <a:custGeom>
              <a:avLst/>
              <a:gdLst/>
              <a:ahLst/>
              <a:cxnLst/>
              <a:rect l="l" t="t" r="r" b="b"/>
              <a:pathLst>
                <a:path w="8056" h="7242" extrusionOk="0">
                  <a:moveTo>
                    <a:pt x="4032" y="1"/>
                  </a:moveTo>
                  <a:cubicBezTo>
                    <a:pt x="3183" y="1"/>
                    <a:pt x="2335" y="327"/>
                    <a:pt x="1628" y="983"/>
                  </a:cubicBezTo>
                  <a:cubicBezTo>
                    <a:pt x="136" y="2394"/>
                    <a:pt x="0" y="4564"/>
                    <a:pt x="1411" y="6056"/>
                  </a:cubicBezTo>
                  <a:cubicBezTo>
                    <a:pt x="2095" y="6840"/>
                    <a:pt x="3057" y="7242"/>
                    <a:pt x="4024" y="7242"/>
                  </a:cubicBezTo>
                  <a:cubicBezTo>
                    <a:pt x="4897" y="7242"/>
                    <a:pt x="5774" y="6914"/>
                    <a:pt x="6456" y="6245"/>
                  </a:cubicBezTo>
                  <a:cubicBezTo>
                    <a:pt x="7975" y="4944"/>
                    <a:pt x="8056" y="2638"/>
                    <a:pt x="6673" y="1200"/>
                  </a:cubicBezTo>
                  <a:cubicBezTo>
                    <a:pt x="5917" y="402"/>
                    <a:pt x="4974" y="1"/>
                    <a:pt x="4032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0"/>
            <p:cNvSpPr/>
            <p:nvPr/>
          </p:nvSpPr>
          <p:spPr>
            <a:xfrm>
              <a:off x="1468850" y="55152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68" y="1"/>
                  </a:moveTo>
                  <a:cubicBezTo>
                    <a:pt x="3870" y="1"/>
                    <a:pt x="2968" y="347"/>
                    <a:pt x="2279" y="1049"/>
                  </a:cubicBezTo>
                  <a:cubicBezTo>
                    <a:pt x="1" y="3273"/>
                    <a:pt x="1520" y="7152"/>
                    <a:pt x="4720" y="7206"/>
                  </a:cubicBezTo>
                  <a:cubicBezTo>
                    <a:pt x="4743" y="7206"/>
                    <a:pt x="4765" y="7206"/>
                    <a:pt x="4787" y="7206"/>
                  </a:cubicBezTo>
                  <a:cubicBezTo>
                    <a:pt x="7917" y="7206"/>
                    <a:pt x="9533" y="3393"/>
                    <a:pt x="7324" y="1130"/>
                  </a:cubicBezTo>
                  <a:cubicBezTo>
                    <a:pt x="6644" y="381"/>
                    <a:pt x="5709" y="1"/>
                    <a:pt x="476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0"/>
            <p:cNvSpPr/>
            <p:nvPr/>
          </p:nvSpPr>
          <p:spPr>
            <a:xfrm>
              <a:off x="3988000" y="1811875"/>
              <a:ext cx="238700" cy="180050"/>
            </a:xfrm>
            <a:custGeom>
              <a:avLst/>
              <a:gdLst/>
              <a:ahLst/>
              <a:cxnLst/>
              <a:rect l="l" t="t" r="r" b="b"/>
              <a:pathLst>
                <a:path w="9548" h="7202" extrusionOk="0">
                  <a:moveTo>
                    <a:pt x="4801" y="0"/>
                  </a:moveTo>
                  <a:cubicBezTo>
                    <a:pt x="1600" y="0"/>
                    <a:pt x="0" y="3825"/>
                    <a:pt x="2251" y="6103"/>
                  </a:cubicBezTo>
                  <a:cubicBezTo>
                    <a:pt x="2929" y="6835"/>
                    <a:pt x="3852" y="7201"/>
                    <a:pt x="4774" y="7201"/>
                  </a:cubicBezTo>
                  <a:cubicBezTo>
                    <a:pt x="5696" y="7201"/>
                    <a:pt x="6618" y="6835"/>
                    <a:pt x="7296" y="6103"/>
                  </a:cubicBezTo>
                  <a:cubicBezTo>
                    <a:pt x="9548" y="3879"/>
                    <a:pt x="7974" y="27"/>
                    <a:pt x="4801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0"/>
            <p:cNvSpPr/>
            <p:nvPr/>
          </p:nvSpPr>
          <p:spPr>
            <a:xfrm>
              <a:off x="4617650" y="1182575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3" y="1"/>
                  </a:moveTo>
                  <a:cubicBezTo>
                    <a:pt x="1643" y="1"/>
                    <a:pt x="1" y="3761"/>
                    <a:pt x="2209" y="6050"/>
                  </a:cubicBezTo>
                  <a:cubicBezTo>
                    <a:pt x="2886" y="6810"/>
                    <a:pt x="3823" y="7189"/>
                    <a:pt x="4763" y="7189"/>
                  </a:cubicBezTo>
                  <a:cubicBezTo>
                    <a:pt x="5668" y="7189"/>
                    <a:pt x="6575" y="6837"/>
                    <a:pt x="7254" y="6131"/>
                  </a:cubicBezTo>
                  <a:cubicBezTo>
                    <a:pt x="9560" y="3934"/>
                    <a:pt x="8014" y="55"/>
                    <a:pt x="4840" y="1"/>
                  </a:cubicBezTo>
                  <a:cubicBezTo>
                    <a:pt x="4818" y="1"/>
                    <a:pt x="4795" y="1"/>
                    <a:pt x="477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0"/>
            <p:cNvSpPr/>
            <p:nvPr/>
          </p:nvSpPr>
          <p:spPr>
            <a:xfrm>
              <a:off x="5247400" y="551550"/>
              <a:ext cx="238525" cy="180150"/>
            </a:xfrm>
            <a:custGeom>
              <a:avLst/>
              <a:gdLst/>
              <a:ahLst/>
              <a:cxnLst/>
              <a:rect l="l" t="t" r="r" b="b"/>
              <a:pathLst>
                <a:path w="9541" h="7206" extrusionOk="0">
                  <a:moveTo>
                    <a:pt x="4742" y="0"/>
                  </a:moveTo>
                  <a:cubicBezTo>
                    <a:pt x="3819" y="0"/>
                    <a:pt x="2898" y="366"/>
                    <a:pt x="2217" y="1102"/>
                  </a:cubicBezTo>
                  <a:cubicBezTo>
                    <a:pt x="1" y="3372"/>
                    <a:pt x="1609" y="7205"/>
                    <a:pt x="4788" y="7205"/>
                  </a:cubicBezTo>
                  <a:cubicBezTo>
                    <a:pt x="4799" y="7205"/>
                    <a:pt x="4810" y="7205"/>
                    <a:pt x="4821" y="7205"/>
                  </a:cubicBezTo>
                  <a:cubicBezTo>
                    <a:pt x="7995" y="7151"/>
                    <a:pt x="9541" y="3299"/>
                    <a:pt x="7262" y="1075"/>
                  </a:cubicBezTo>
                  <a:cubicBezTo>
                    <a:pt x="6574" y="360"/>
                    <a:pt x="5657" y="0"/>
                    <a:pt x="4742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0"/>
            <p:cNvSpPr/>
            <p:nvPr/>
          </p:nvSpPr>
          <p:spPr>
            <a:xfrm>
              <a:off x="4617950" y="1811875"/>
              <a:ext cx="238700" cy="180050"/>
            </a:xfrm>
            <a:custGeom>
              <a:avLst/>
              <a:gdLst/>
              <a:ahLst/>
              <a:cxnLst/>
              <a:rect l="l" t="t" r="r" b="b"/>
              <a:pathLst>
                <a:path w="9548" h="7202" extrusionOk="0">
                  <a:moveTo>
                    <a:pt x="4747" y="0"/>
                  </a:moveTo>
                  <a:cubicBezTo>
                    <a:pt x="1573" y="27"/>
                    <a:pt x="0" y="3879"/>
                    <a:pt x="2251" y="6103"/>
                  </a:cubicBezTo>
                  <a:cubicBezTo>
                    <a:pt x="2943" y="6835"/>
                    <a:pt x="3865" y="7201"/>
                    <a:pt x="4784" y="7201"/>
                  </a:cubicBezTo>
                  <a:cubicBezTo>
                    <a:pt x="5703" y="7201"/>
                    <a:pt x="6618" y="6835"/>
                    <a:pt x="7296" y="6103"/>
                  </a:cubicBezTo>
                  <a:cubicBezTo>
                    <a:pt x="9548" y="3825"/>
                    <a:pt x="7947" y="0"/>
                    <a:pt x="4747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0"/>
            <p:cNvSpPr/>
            <p:nvPr/>
          </p:nvSpPr>
          <p:spPr>
            <a:xfrm>
              <a:off x="5265525" y="1181050"/>
              <a:ext cx="202100" cy="181225"/>
            </a:xfrm>
            <a:custGeom>
              <a:avLst/>
              <a:gdLst/>
              <a:ahLst/>
              <a:cxnLst/>
              <a:rect l="l" t="t" r="r" b="b"/>
              <a:pathLst>
                <a:path w="8084" h="7249" extrusionOk="0">
                  <a:moveTo>
                    <a:pt x="4026" y="0"/>
                  </a:moveTo>
                  <a:cubicBezTo>
                    <a:pt x="3208" y="0"/>
                    <a:pt x="2393" y="309"/>
                    <a:pt x="1709" y="930"/>
                  </a:cubicBezTo>
                  <a:cubicBezTo>
                    <a:pt x="163" y="2314"/>
                    <a:pt x="0" y="4429"/>
                    <a:pt x="1357" y="5975"/>
                  </a:cubicBezTo>
                  <a:cubicBezTo>
                    <a:pt x="2110" y="6817"/>
                    <a:pt x="3087" y="7248"/>
                    <a:pt x="4067" y="7248"/>
                  </a:cubicBezTo>
                  <a:cubicBezTo>
                    <a:pt x="4888" y="7248"/>
                    <a:pt x="5709" y="6946"/>
                    <a:pt x="6402" y="6328"/>
                  </a:cubicBezTo>
                  <a:cubicBezTo>
                    <a:pt x="7893" y="4972"/>
                    <a:pt x="8083" y="2775"/>
                    <a:pt x="6727" y="1283"/>
                  </a:cubicBezTo>
                  <a:cubicBezTo>
                    <a:pt x="5963" y="431"/>
                    <a:pt x="4992" y="0"/>
                    <a:pt x="4026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0"/>
            <p:cNvSpPr/>
            <p:nvPr/>
          </p:nvSpPr>
          <p:spPr>
            <a:xfrm>
              <a:off x="5896150" y="551300"/>
              <a:ext cx="200750" cy="180975"/>
            </a:xfrm>
            <a:custGeom>
              <a:avLst/>
              <a:gdLst/>
              <a:ahLst/>
              <a:cxnLst/>
              <a:rect l="l" t="t" r="r" b="b"/>
              <a:pathLst>
                <a:path w="8030" h="7239" extrusionOk="0">
                  <a:moveTo>
                    <a:pt x="4008" y="1"/>
                  </a:moveTo>
                  <a:cubicBezTo>
                    <a:pt x="3158" y="1"/>
                    <a:pt x="2309" y="334"/>
                    <a:pt x="1601" y="1004"/>
                  </a:cubicBezTo>
                  <a:cubicBezTo>
                    <a:pt x="82" y="2414"/>
                    <a:pt x="1" y="4557"/>
                    <a:pt x="1384" y="6049"/>
                  </a:cubicBezTo>
                  <a:cubicBezTo>
                    <a:pt x="2129" y="6837"/>
                    <a:pt x="3086" y="7239"/>
                    <a:pt x="4043" y="7239"/>
                  </a:cubicBezTo>
                  <a:cubicBezTo>
                    <a:pt x="4898" y="7239"/>
                    <a:pt x="5752" y="6918"/>
                    <a:pt x="6456" y="6266"/>
                  </a:cubicBezTo>
                  <a:cubicBezTo>
                    <a:pt x="7948" y="4937"/>
                    <a:pt x="8029" y="2631"/>
                    <a:pt x="6646" y="1221"/>
                  </a:cubicBezTo>
                  <a:cubicBezTo>
                    <a:pt x="5891" y="409"/>
                    <a:pt x="4949" y="1"/>
                    <a:pt x="400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0"/>
            <p:cNvSpPr/>
            <p:nvPr/>
          </p:nvSpPr>
          <p:spPr>
            <a:xfrm>
              <a:off x="5247225" y="1811875"/>
              <a:ext cx="238700" cy="180550"/>
            </a:xfrm>
            <a:custGeom>
              <a:avLst/>
              <a:gdLst/>
              <a:ahLst/>
              <a:cxnLst/>
              <a:rect l="l" t="t" r="r" b="b"/>
              <a:pathLst>
                <a:path w="9548" h="7222" extrusionOk="0">
                  <a:moveTo>
                    <a:pt x="4774" y="0"/>
                  </a:moveTo>
                  <a:cubicBezTo>
                    <a:pt x="1600" y="0"/>
                    <a:pt x="0" y="3852"/>
                    <a:pt x="2251" y="6103"/>
                  </a:cubicBezTo>
                  <a:cubicBezTo>
                    <a:pt x="2929" y="6849"/>
                    <a:pt x="3852" y="7222"/>
                    <a:pt x="4774" y="7222"/>
                  </a:cubicBezTo>
                  <a:cubicBezTo>
                    <a:pt x="5696" y="7222"/>
                    <a:pt x="6618" y="6849"/>
                    <a:pt x="7296" y="6103"/>
                  </a:cubicBezTo>
                  <a:cubicBezTo>
                    <a:pt x="9548" y="3852"/>
                    <a:pt x="7974" y="0"/>
                    <a:pt x="4774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0"/>
            <p:cNvSpPr/>
            <p:nvPr/>
          </p:nvSpPr>
          <p:spPr>
            <a:xfrm>
              <a:off x="5877750" y="1181150"/>
              <a:ext cx="238125" cy="179850"/>
            </a:xfrm>
            <a:custGeom>
              <a:avLst/>
              <a:gdLst/>
              <a:ahLst/>
              <a:cxnLst/>
              <a:rect l="l" t="t" r="r" b="b"/>
              <a:pathLst>
                <a:path w="9525" h="7194" extrusionOk="0">
                  <a:moveTo>
                    <a:pt x="4741" y="0"/>
                  </a:moveTo>
                  <a:cubicBezTo>
                    <a:pt x="3797" y="0"/>
                    <a:pt x="2854" y="380"/>
                    <a:pt x="2174" y="1143"/>
                  </a:cubicBezTo>
                  <a:cubicBezTo>
                    <a:pt x="0" y="3425"/>
                    <a:pt x="1597" y="7193"/>
                    <a:pt x="4732" y="7193"/>
                  </a:cubicBezTo>
                  <a:cubicBezTo>
                    <a:pt x="4765" y="7193"/>
                    <a:pt x="4799" y="7193"/>
                    <a:pt x="4832" y="7192"/>
                  </a:cubicBezTo>
                  <a:cubicBezTo>
                    <a:pt x="8006" y="7138"/>
                    <a:pt x="9525" y="3259"/>
                    <a:pt x="7219" y="1035"/>
                  </a:cubicBezTo>
                  <a:cubicBezTo>
                    <a:pt x="6544" y="346"/>
                    <a:pt x="5642" y="0"/>
                    <a:pt x="4741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0"/>
            <p:cNvSpPr/>
            <p:nvPr/>
          </p:nvSpPr>
          <p:spPr>
            <a:xfrm>
              <a:off x="6506450" y="551525"/>
              <a:ext cx="239000" cy="180175"/>
            </a:xfrm>
            <a:custGeom>
              <a:avLst/>
              <a:gdLst/>
              <a:ahLst/>
              <a:cxnLst/>
              <a:rect l="l" t="t" r="r" b="b"/>
              <a:pathLst>
                <a:path w="9560" h="7207" extrusionOk="0">
                  <a:moveTo>
                    <a:pt x="4794" y="1"/>
                  </a:moveTo>
                  <a:cubicBezTo>
                    <a:pt x="3897" y="1"/>
                    <a:pt x="2994" y="347"/>
                    <a:pt x="2306" y="1049"/>
                  </a:cubicBezTo>
                  <a:cubicBezTo>
                    <a:pt x="0" y="3246"/>
                    <a:pt x="1546" y="7152"/>
                    <a:pt x="4720" y="7206"/>
                  </a:cubicBezTo>
                  <a:cubicBezTo>
                    <a:pt x="4742" y="7206"/>
                    <a:pt x="4765" y="7206"/>
                    <a:pt x="4787" y="7206"/>
                  </a:cubicBezTo>
                  <a:cubicBezTo>
                    <a:pt x="7943" y="7206"/>
                    <a:pt x="9559" y="3420"/>
                    <a:pt x="7351" y="1130"/>
                  </a:cubicBezTo>
                  <a:cubicBezTo>
                    <a:pt x="6671" y="381"/>
                    <a:pt x="5735" y="1"/>
                    <a:pt x="4794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0"/>
            <p:cNvSpPr/>
            <p:nvPr/>
          </p:nvSpPr>
          <p:spPr>
            <a:xfrm>
              <a:off x="5896150" y="1810525"/>
              <a:ext cx="201425" cy="181225"/>
            </a:xfrm>
            <a:custGeom>
              <a:avLst/>
              <a:gdLst/>
              <a:ahLst/>
              <a:cxnLst/>
              <a:rect l="l" t="t" r="r" b="b"/>
              <a:pathLst>
                <a:path w="8057" h="7249" extrusionOk="0">
                  <a:moveTo>
                    <a:pt x="4008" y="0"/>
                  </a:moveTo>
                  <a:cubicBezTo>
                    <a:pt x="3158" y="0"/>
                    <a:pt x="2309" y="334"/>
                    <a:pt x="1601" y="1003"/>
                  </a:cubicBezTo>
                  <a:cubicBezTo>
                    <a:pt x="109" y="2414"/>
                    <a:pt x="1" y="4584"/>
                    <a:pt x="1384" y="6048"/>
                  </a:cubicBezTo>
                  <a:cubicBezTo>
                    <a:pt x="2083" y="6847"/>
                    <a:pt x="3051" y="7248"/>
                    <a:pt x="4022" y="7248"/>
                  </a:cubicBezTo>
                  <a:cubicBezTo>
                    <a:pt x="4897" y="7248"/>
                    <a:pt x="5774" y="6922"/>
                    <a:pt x="6456" y="6265"/>
                  </a:cubicBezTo>
                  <a:cubicBezTo>
                    <a:pt x="7948" y="4964"/>
                    <a:pt x="8056" y="2631"/>
                    <a:pt x="6646" y="1220"/>
                  </a:cubicBezTo>
                  <a:cubicBezTo>
                    <a:pt x="5891" y="408"/>
                    <a:pt x="4949" y="0"/>
                    <a:pt x="400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0"/>
            <p:cNvSpPr/>
            <p:nvPr/>
          </p:nvSpPr>
          <p:spPr>
            <a:xfrm>
              <a:off x="6507125" y="1180950"/>
              <a:ext cx="238125" cy="180725"/>
            </a:xfrm>
            <a:custGeom>
              <a:avLst/>
              <a:gdLst/>
              <a:ahLst/>
              <a:cxnLst/>
              <a:rect l="l" t="t" r="r" b="b"/>
              <a:pathLst>
                <a:path w="9525" h="7229" extrusionOk="0">
                  <a:moveTo>
                    <a:pt x="4753" y="1"/>
                  </a:moveTo>
                  <a:cubicBezTo>
                    <a:pt x="3889" y="1"/>
                    <a:pt x="3028" y="347"/>
                    <a:pt x="2306" y="1043"/>
                  </a:cubicBezTo>
                  <a:cubicBezTo>
                    <a:pt x="0" y="3240"/>
                    <a:pt x="1492" y="7146"/>
                    <a:pt x="4666" y="7227"/>
                  </a:cubicBezTo>
                  <a:cubicBezTo>
                    <a:pt x="4699" y="7228"/>
                    <a:pt x="4732" y="7228"/>
                    <a:pt x="4765" y="7228"/>
                  </a:cubicBezTo>
                  <a:cubicBezTo>
                    <a:pt x="7874" y="7228"/>
                    <a:pt x="9525" y="3460"/>
                    <a:pt x="7351" y="1178"/>
                  </a:cubicBezTo>
                  <a:cubicBezTo>
                    <a:pt x="6595" y="394"/>
                    <a:pt x="5673" y="1"/>
                    <a:pt x="475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0"/>
            <p:cNvSpPr/>
            <p:nvPr/>
          </p:nvSpPr>
          <p:spPr>
            <a:xfrm>
              <a:off x="6506825" y="1811100"/>
              <a:ext cx="239000" cy="179825"/>
            </a:xfrm>
            <a:custGeom>
              <a:avLst/>
              <a:gdLst/>
              <a:ahLst/>
              <a:cxnLst/>
              <a:rect l="l" t="t" r="r" b="b"/>
              <a:pathLst>
                <a:path w="9560" h="7193" extrusionOk="0">
                  <a:moveTo>
                    <a:pt x="4786" y="0"/>
                  </a:moveTo>
                  <a:cubicBezTo>
                    <a:pt x="3846" y="0"/>
                    <a:pt x="2903" y="380"/>
                    <a:pt x="2209" y="1143"/>
                  </a:cubicBezTo>
                  <a:cubicBezTo>
                    <a:pt x="1" y="3406"/>
                    <a:pt x="1617" y="7192"/>
                    <a:pt x="4773" y="7192"/>
                  </a:cubicBezTo>
                  <a:cubicBezTo>
                    <a:pt x="4795" y="7192"/>
                    <a:pt x="4818" y="7192"/>
                    <a:pt x="4840" y="7192"/>
                  </a:cubicBezTo>
                  <a:cubicBezTo>
                    <a:pt x="8014" y="7138"/>
                    <a:pt x="9560" y="3259"/>
                    <a:pt x="7254" y="1035"/>
                  </a:cubicBezTo>
                  <a:cubicBezTo>
                    <a:pt x="6579" y="346"/>
                    <a:pt x="5683" y="0"/>
                    <a:pt x="4786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0"/>
            <p:cNvSpPr/>
            <p:nvPr/>
          </p:nvSpPr>
          <p:spPr>
            <a:xfrm>
              <a:off x="3988175" y="552650"/>
              <a:ext cx="238525" cy="179800"/>
            </a:xfrm>
            <a:custGeom>
              <a:avLst/>
              <a:gdLst/>
              <a:ahLst/>
              <a:cxnLst/>
              <a:rect l="l" t="t" r="r" b="b"/>
              <a:pathLst>
                <a:path w="9541" h="7192" extrusionOk="0">
                  <a:moveTo>
                    <a:pt x="4787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5" y="6819"/>
                    <a:pt x="3836" y="7192"/>
                    <a:pt x="4768" y="7192"/>
                  </a:cubicBezTo>
                  <a:cubicBezTo>
                    <a:pt x="5674" y="7192"/>
                    <a:pt x="6580" y="6839"/>
                    <a:pt x="7262" y="6130"/>
                  </a:cubicBezTo>
                  <a:cubicBezTo>
                    <a:pt x="9541" y="3906"/>
                    <a:pt x="7995" y="27"/>
                    <a:pt x="4821" y="0"/>
                  </a:cubicBezTo>
                  <a:cubicBezTo>
                    <a:pt x="4810" y="0"/>
                    <a:pt x="4798" y="0"/>
                    <a:pt x="4787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0"/>
            <p:cNvSpPr/>
            <p:nvPr/>
          </p:nvSpPr>
          <p:spPr>
            <a:xfrm>
              <a:off x="4006975" y="1181075"/>
              <a:ext cx="201425" cy="181050"/>
            </a:xfrm>
            <a:custGeom>
              <a:avLst/>
              <a:gdLst/>
              <a:ahLst/>
              <a:cxnLst/>
              <a:rect l="l" t="t" r="r" b="b"/>
              <a:pathLst>
                <a:path w="8057" h="7242" extrusionOk="0">
                  <a:moveTo>
                    <a:pt x="4006" y="1"/>
                  </a:moveTo>
                  <a:cubicBezTo>
                    <a:pt x="3156" y="1"/>
                    <a:pt x="2308" y="327"/>
                    <a:pt x="1601" y="983"/>
                  </a:cubicBezTo>
                  <a:cubicBezTo>
                    <a:pt x="109" y="2394"/>
                    <a:pt x="0" y="4564"/>
                    <a:pt x="1384" y="6056"/>
                  </a:cubicBezTo>
                  <a:cubicBezTo>
                    <a:pt x="2082" y="6840"/>
                    <a:pt x="3051" y="7242"/>
                    <a:pt x="4021" y="7242"/>
                  </a:cubicBezTo>
                  <a:cubicBezTo>
                    <a:pt x="4897" y="7242"/>
                    <a:pt x="5774" y="6914"/>
                    <a:pt x="6456" y="6245"/>
                  </a:cubicBezTo>
                  <a:cubicBezTo>
                    <a:pt x="7948" y="4944"/>
                    <a:pt x="8056" y="2638"/>
                    <a:pt x="6646" y="1200"/>
                  </a:cubicBezTo>
                  <a:cubicBezTo>
                    <a:pt x="5890" y="402"/>
                    <a:pt x="4947" y="1"/>
                    <a:pt x="4006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0"/>
            <p:cNvSpPr/>
            <p:nvPr/>
          </p:nvSpPr>
          <p:spPr>
            <a:xfrm>
              <a:off x="4617950" y="55152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47" y="1"/>
                  </a:moveTo>
                  <a:cubicBezTo>
                    <a:pt x="3849" y="1"/>
                    <a:pt x="2954" y="347"/>
                    <a:pt x="2279" y="1049"/>
                  </a:cubicBezTo>
                  <a:cubicBezTo>
                    <a:pt x="0" y="3273"/>
                    <a:pt x="1519" y="7152"/>
                    <a:pt x="4693" y="7206"/>
                  </a:cubicBezTo>
                  <a:cubicBezTo>
                    <a:pt x="4715" y="7206"/>
                    <a:pt x="4737" y="7206"/>
                    <a:pt x="4759" y="7206"/>
                  </a:cubicBezTo>
                  <a:cubicBezTo>
                    <a:pt x="7916" y="7206"/>
                    <a:pt x="9532" y="3393"/>
                    <a:pt x="7324" y="1130"/>
                  </a:cubicBezTo>
                  <a:cubicBezTo>
                    <a:pt x="6630" y="381"/>
                    <a:pt x="5687" y="1"/>
                    <a:pt x="4747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0"/>
            <p:cNvSpPr/>
            <p:nvPr/>
          </p:nvSpPr>
          <p:spPr>
            <a:xfrm>
              <a:off x="2098125" y="3073125"/>
              <a:ext cx="238525" cy="179725"/>
            </a:xfrm>
            <a:custGeom>
              <a:avLst/>
              <a:gdLst/>
              <a:ahLst/>
              <a:cxnLst/>
              <a:rect l="l" t="t" r="r" b="b"/>
              <a:pathLst>
                <a:path w="9541" h="7189" extrusionOk="0">
                  <a:moveTo>
                    <a:pt x="4759" y="0"/>
                  </a:moveTo>
                  <a:cubicBezTo>
                    <a:pt x="3849" y="0"/>
                    <a:pt x="2937" y="360"/>
                    <a:pt x="2252" y="1085"/>
                  </a:cubicBezTo>
                  <a:cubicBezTo>
                    <a:pt x="1" y="3337"/>
                    <a:pt x="1574" y="7188"/>
                    <a:pt x="4747" y="7188"/>
                  </a:cubicBezTo>
                  <a:cubicBezTo>
                    <a:pt x="4759" y="7188"/>
                    <a:pt x="4770" y="7188"/>
                    <a:pt x="4781" y="7188"/>
                  </a:cubicBezTo>
                  <a:cubicBezTo>
                    <a:pt x="7959" y="7188"/>
                    <a:pt x="9540" y="3356"/>
                    <a:pt x="7297" y="1112"/>
                  </a:cubicBezTo>
                  <a:cubicBezTo>
                    <a:pt x="6613" y="373"/>
                    <a:pt x="5687" y="0"/>
                    <a:pt x="4759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0"/>
            <p:cNvSpPr/>
            <p:nvPr/>
          </p:nvSpPr>
          <p:spPr>
            <a:xfrm>
              <a:off x="2728075" y="2443400"/>
              <a:ext cx="238150" cy="180200"/>
            </a:xfrm>
            <a:custGeom>
              <a:avLst/>
              <a:gdLst/>
              <a:ahLst/>
              <a:cxnLst/>
              <a:rect l="l" t="t" r="r" b="b"/>
              <a:pathLst>
                <a:path w="9526" h="7208" extrusionOk="0">
                  <a:moveTo>
                    <a:pt x="4761" y="0"/>
                  </a:moveTo>
                  <a:cubicBezTo>
                    <a:pt x="3895" y="0"/>
                    <a:pt x="3028" y="340"/>
                    <a:pt x="2306" y="1022"/>
                  </a:cubicBezTo>
                  <a:cubicBezTo>
                    <a:pt x="1" y="3219"/>
                    <a:pt x="1493" y="7125"/>
                    <a:pt x="4693" y="7206"/>
                  </a:cubicBezTo>
                  <a:cubicBezTo>
                    <a:pt x="4727" y="7207"/>
                    <a:pt x="4760" y="7208"/>
                    <a:pt x="4793" y="7208"/>
                  </a:cubicBezTo>
                  <a:cubicBezTo>
                    <a:pt x="7902" y="7208"/>
                    <a:pt x="9525" y="3439"/>
                    <a:pt x="7351" y="1158"/>
                  </a:cubicBezTo>
                  <a:cubicBezTo>
                    <a:pt x="6609" y="387"/>
                    <a:pt x="5686" y="0"/>
                    <a:pt x="4761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0"/>
            <p:cNvSpPr/>
            <p:nvPr/>
          </p:nvSpPr>
          <p:spPr>
            <a:xfrm>
              <a:off x="839100" y="4963650"/>
              <a:ext cx="238525" cy="179975"/>
            </a:xfrm>
            <a:custGeom>
              <a:avLst/>
              <a:gdLst/>
              <a:ahLst/>
              <a:cxnLst/>
              <a:rect l="l" t="t" r="r" b="b"/>
              <a:pathLst>
                <a:path w="9541" h="7199" extrusionOk="0">
                  <a:moveTo>
                    <a:pt x="4760" y="0"/>
                  </a:moveTo>
                  <a:cubicBezTo>
                    <a:pt x="1582" y="0"/>
                    <a:pt x="1" y="3833"/>
                    <a:pt x="2244" y="6076"/>
                  </a:cubicBezTo>
                  <a:cubicBezTo>
                    <a:pt x="2925" y="6826"/>
                    <a:pt x="3853" y="7198"/>
                    <a:pt x="4779" y="7198"/>
                  </a:cubicBezTo>
                  <a:cubicBezTo>
                    <a:pt x="5697" y="7198"/>
                    <a:pt x="6614" y="6832"/>
                    <a:pt x="7289" y="6103"/>
                  </a:cubicBezTo>
                  <a:cubicBezTo>
                    <a:pt x="9540" y="3852"/>
                    <a:pt x="7967" y="0"/>
                    <a:pt x="4794" y="0"/>
                  </a:cubicBezTo>
                  <a:cubicBezTo>
                    <a:pt x="4782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0"/>
            <p:cNvSpPr/>
            <p:nvPr/>
          </p:nvSpPr>
          <p:spPr>
            <a:xfrm>
              <a:off x="1469250" y="4333675"/>
              <a:ext cx="238325" cy="180100"/>
            </a:xfrm>
            <a:custGeom>
              <a:avLst/>
              <a:gdLst/>
              <a:ahLst/>
              <a:cxnLst/>
              <a:rect l="l" t="t" r="r" b="b"/>
              <a:pathLst>
                <a:path w="9533" h="7204" extrusionOk="0">
                  <a:moveTo>
                    <a:pt x="4746" y="1"/>
                  </a:moveTo>
                  <a:cubicBezTo>
                    <a:pt x="1616" y="1"/>
                    <a:pt x="0" y="3788"/>
                    <a:pt x="2182" y="6050"/>
                  </a:cubicBezTo>
                  <a:cubicBezTo>
                    <a:pt x="2865" y="6817"/>
                    <a:pt x="3813" y="7204"/>
                    <a:pt x="4765" y="7204"/>
                  </a:cubicBezTo>
                  <a:cubicBezTo>
                    <a:pt x="5665" y="7204"/>
                    <a:pt x="6568" y="6857"/>
                    <a:pt x="7254" y="6159"/>
                  </a:cubicBezTo>
                  <a:cubicBezTo>
                    <a:pt x="9532" y="3934"/>
                    <a:pt x="8013" y="56"/>
                    <a:pt x="4813" y="1"/>
                  </a:cubicBezTo>
                  <a:cubicBezTo>
                    <a:pt x="4791" y="1"/>
                    <a:pt x="4768" y="1"/>
                    <a:pt x="4746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0"/>
            <p:cNvSpPr/>
            <p:nvPr/>
          </p:nvSpPr>
          <p:spPr>
            <a:xfrm>
              <a:off x="2098325" y="3702975"/>
              <a:ext cx="239200" cy="179825"/>
            </a:xfrm>
            <a:custGeom>
              <a:avLst/>
              <a:gdLst/>
              <a:ahLst/>
              <a:cxnLst/>
              <a:rect l="l" t="t" r="r" b="b"/>
              <a:pathLst>
                <a:path w="9568" h="7193" extrusionOk="0">
                  <a:moveTo>
                    <a:pt x="4771" y="1"/>
                  </a:moveTo>
                  <a:cubicBezTo>
                    <a:pt x="3843" y="1"/>
                    <a:pt x="2918" y="374"/>
                    <a:pt x="2244" y="1116"/>
                  </a:cubicBezTo>
                  <a:cubicBezTo>
                    <a:pt x="1" y="3387"/>
                    <a:pt x="1609" y="7192"/>
                    <a:pt x="4787" y="7192"/>
                  </a:cubicBezTo>
                  <a:cubicBezTo>
                    <a:pt x="4798" y="7192"/>
                    <a:pt x="4810" y="7192"/>
                    <a:pt x="4821" y="7192"/>
                  </a:cubicBezTo>
                  <a:cubicBezTo>
                    <a:pt x="7994" y="7165"/>
                    <a:pt x="9568" y="3286"/>
                    <a:pt x="7262" y="1062"/>
                  </a:cubicBezTo>
                  <a:cubicBezTo>
                    <a:pt x="6580" y="353"/>
                    <a:pt x="5674" y="1"/>
                    <a:pt x="4771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0"/>
            <p:cNvSpPr/>
            <p:nvPr/>
          </p:nvSpPr>
          <p:spPr>
            <a:xfrm>
              <a:off x="2747075" y="3072975"/>
              <a:ext cx="201425" cy="182050"/>
            </a:xfrm>
            <a:custGeom>
              <a:avLst/>
              <a:gdLst/>
              <a:ahLst/>
              <a:cxnLst/>
              <a:rect l="l" t="t" r="r" b="b"/>
              <a:pathLst>
                <a:path w="8057" h="7282" extrusionOk="0">
                  <a:moveTo>
                    <a:pt x="4005" y="0"/>
                  </a:moveTo>
                  <a:cubicBezTo>
                    <a:pt x="3156" y="0"/>
                    <a:pt x="2308" y="327"/>
                    <a:pt x="1601" y="983"/>
                  </a:cubicBezTo>
                  <a:cubicBezTo>
                    <a:pt x="82" y="2393"/>
                    <a:pt x="0" y="4536"/>
                    <a:pt x="1384" y="6028"/>
                  </a:cubicBezTo>
                  <a:cubicBezTo>
                    <a:pt x="2097" y="6858"/>
                    <a:pt x="3093" y="7282"/>
                    <a:pt x="4092" y="7282"/>
                  </a:cubicBezTo>
                  <a:cubicBezTo>
                    <a:pt x="4954" y="7282"/>
                    <a:pt x="5819" y="6967"/>
                    <a:pt x="6510" y="6326"/>
                  </a:cubicBezTo>
                  <a:cubicBezTo>
                    <a:pt x="8002" y="4970"/>
                    <a:pt x="8056" y="2637"/>
                    <a:pt x="6646" y="1200"/>
                  </a:cubicBezTo>
                  <a:cubicBezTo>
                    <a:pt x="5890" y="401"/>
                    <a:pt x="4947" y="0"/>
                    <a:pt x="400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0"/>
            <p:cNvSpPr/>
            <p:nvPr/>
          </p:nvSpPr>
          <p:spPr>
            <a:xfrm>
              <a:off x="3358025" y="2443400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68" y="1"/>
                  </a:moveTo>
                  <a:cubicBezTo>
                    <a:pt x="3870" y="1"/>
                    <a:pt x="2968" y="347"/>
                    <a:pt x="2279" y="1049"/>
                  </a:cubicBezTo>
                  <a:cubicBezTo>
                    <a:pt x="1" y="3246"/>
                    <a:pt x="1520" y="7152"/>
                    <a:pt x="4693" y="7206"/>
                  </a:cubicBezTo>
                  <a:cubicBezTo>
                    <a:pt x="4716" y="7207"/>
                    <a:pt x="4738" y="7207"/>
                    <a:pt x="4761" y="7207"/>
                  </a:cubicBezTo>
                  <a:cubicBezTo>
                    <a:pt x="7917" y="7207"/>
                    <a:pt x="9533" y="3420"/>
                    <a:pt x="7324" y="1131"/>
                  </a:cubicBezTo>
                  <a:cubicBezTo>
                    <a:pt x="6644" y="381"/>
                    <a:pt x="5709" y="1"/>
                    <a:pt x="476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0"/>
            <p:cNvSpPr/>
            <p:nvPr/>
          </p:nvSpPr>
          <p:spPr>
            <a:xfrm>
              <a:off x="1468850" y="4962975"/>
              <a:ext cx="238725" cy="180400"/>
            </a:xfrm>
            <a:custGeom>
              <a:avLst/>
              <a:gdLst/>
              <a:ahLst/>
              <a:cxnLst/>
              <a:rect l="l" t="t" r="r" b="b"/>
              <a:pathLst>
                <a:path w="9549" h="7216" extrusionOk="0">
                  <a:moveTo>
                    <a:pt x="4748" y="0"/>
                  </a:moveTo>
                  <a:cubicBezTo>
                    <a:pt x="1574" y="27"/>
                    <a:pt x="1" y="3879"/>
                    <a:pt x="2252" y="6130"/>
                  </a:cubicBezTo>
                  <a:cubicBezTo>
                    <a:pt x="2937" y="6856"/>
                    <a:pt x="3849" y="7215"/>
                    <a:pt x="4763" y="7215"/>
                  </a:cubicBezTo>
                  <a:cubicBezTo>
                    <a:pt x="5693" y="7215"/>
                    <a:pt x="6626" y="6842"/>
                    <a:pt x="7324" y="6103"/>
                  </a:cubicBezTo>
                  <a:cubicBezTo>
                    <a:pt x="9548" y="3852"/>
                    <a:pt x="7948" y="0"/>
                    <a:pt x="474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0"/>
            <p:cNvSpPr/>
            <p:nvPr/>
          </p:nvSpPr>
          <p:spPr>
            <a:xfrm>
              <a:off x="2116450" y="4332375"/>
              <a:ext cx="202775" cy="181000"/>
            </a:xfrm>
            <a:custGeom>
              <a:avLst/>
              <a:gdLst/>
              <a:ahLst/>
              <a:cxnLst/>
              <a:rect l="l" t="t" r="r" b="b"/>
              <a:pathLst>
                <a:path w="8111" h="7240" extrusionOk="0">
                  <a:moveTo>
                    <a:pt x="4023" y="1"/>
                  </a:moveTo>
                  <a:cubicBezTo>
                    <a:pt x="3204" y="1"/>
                    <a:pt x="2389" y="303"/>
                    <a:pt x="1709" y="921"/>
                  </a:cubicBezTo>
                  <a:cubicBezTo>
                    <a:pt x="163" y="2305"/>
                    <a:pt x="0" y="4448"/>
                    <a:pt x="1356" y="5966"/>
                  </a:cubicBezTo>
                  <a:cubicBezTo>
                    <a:pt x="2109" y="6808"/>
                    <a:pt x="3087" y="7240"/>
                    <a:pt x="4067" y="7240"/>
                  </a:cubicBezTo>
                  <a:cubicBezTo>
                    <a:pt x="4887" y="7240"/>
                    <a:pt x="5709" y="6937"/>
                    <a:pt x="6401" y="6319"/>
                  </a:cubicBezTo>
                  <a:cubicBezTo>
                    <a:pt x="7920" y="4990"/>
                    <a:pt x="8110" y="2793"/>
                    <a:pt x="6754" y="1274"/>
                  </a:cubicBezTo>
                  <a:cubicBezTo>
                    <a:pt x="5986" y="433"/>
                    <a:pt x="5002" y="1"/>
                    <a:pt x="402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0"/>
            <p:cNvSpPr/>
            <p:nvPr/>
          </p:nvSpPr>
          <p:spPr>
            <a:xfrm>
              <a:off x="2747075" y="3702650"/>
              <a:ext cx="201425" cy="180725"/>
            </a:xfrm>
            <a:custGeom>
              <a:avLst/>
              <a:gdLst/>
              <a:ahLst/>
              <a:cxnLst/>
              <a:rect l="l" t="t" r="r" b="b"/>
              <a:pathLst>
                <a:path w="8057" h="7229" extrusionOk="0">
                  <a:moveTo>
                    <a:pt x="3994" y="0"/>
                  </a:moveTo>
                  <a:cubicBezTo>
                    <a:pt x="3149" y="0"/>
                    <a:pt x="2305" y="328"/>
                    <a:pt x="1601" y="994"/>
                  </a:cubicBezTo>
                  <a:cubicBezTo>
                    <a:pt x="82" y="2431"/>
                    <a:pt x="0" y="4547"/>
                    <a:pt x="1384" y="6039"/>
                  </a:cubicBezTo>
                  <a:cubicBezTo>
                    <a:pt x="2129" y="6827"/>
                    <a:pt x="3086" y="7229"/>
                    <a:pt x="4043" y="7229"/>
                  </a:cubicBezTo>
                  <a:cubicBezTo>
                    <a:pt x="4897" y="7229"/>
                    <a:pt x="5752" y="6908"/>
                    <a:pt x="6456" y="6256"/>
                  </a:cubicBezTo>
                  <a:cubicBezTo>
                    <a:pt x="7948" y="4954"/>
                    <a:pt x="8056" y="2621"/>
                    <a:pt x="6646" y="1211"/>
                  </a:cubicBezTo>
                  <a:cubicBezTo>
                    <a:pt x="5887" y="409"/>
                    <a:pt x="4939" y="0"/>
                    <a:pt x="3994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0"/>
            <p:cNvSpPr/>
            <p:nvPr/>
          </p:nvSpPr>
          <p:spPr>
            <a:xfrm>
              <a:off x="3357750" y="3073100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2" y="1"/>
                  </a:moveTo>
                  <a:cubicBezTo>
                    <a:pt x="3836" y="1"/>
                    <a:pt x="2900" y="381"/>
                    <a:pt x="2209" y="1141"/>
                  </a:cubicBezTo>
                  <a:cubicBezTo>
                    <a:pt x="0" y="3403"/>
                    <a:pt x="1616" y="7190"/>
                    <a:pt x="4773" y="7190"/>
                  </a:cubicBezTo>
                  <a:cubicBezTo>
                    <a:pt x="4795" y="7190"/>
                    <a:pt x="4818" y="7190"/>
                    <a:pt x="4840" y="7189"/>
                  </a:cubicBezTo>
                  <a:cubicBezTo>
                    <a:pt x="8013" y="7135"/>
                    <a:pt x="9560" y="3256"/>
                    <a:pt x="7254" y="1059"/>
                  </a:cubicBezTo>
                  <a:cubicBezTo>
                    <a:pt x="6575" y="354"/>
                    <a:pt x="5674" y="1"/>
                    <a:pt x="4772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0"/>
            <p:cNvSpPr/>
            <p:nvPr/>
          </p:nvSpPr>
          <p:spPr>
            <a:xfrm>
              <a:off x="2098125" y="4963650"/>
              <a:ext cx="238725" cy="180050"/>
            </a:xfrm>
            <a:custGeom>
              <a:avLst/>
              <a:gdLst/>
              <a:ahLst/>
              <a:cxnLst/>
              <a:rect l="l" t="t" r="r" b="b"/>
              <a:pathLst>
                <a:path w="9549" h="7202" extrusionOk="0">
                  <a:moveTo>
                    <a:pt x="4775" y="0"/>
                  </a:moveTo>
                  <a:cubicBezTo>
                    <a:pt x="1601" y="0"/>
                    <a:pt x="1" y="3852"/>
                    <a:pt x="2252" y="6103"/>
                  </a:cubicBezTo>
                  <a:cubicBezTo>
                    <a:pt x="2930" y="6836"/>
                    <a:pt x="3852" y="7202"/>
                    <a:pt x="4775" y="7202"/>
                  </a:cubicBezTo>
                  <a:cubicBezTo>
                    <a:pt x="5697" y="7202"/>
                    <a:pt x="6619" y="6836"/>
                    <a:pt x="7297" y="6103"/>
                  </a:cubicBezTo>
                  <a:cubicBezTo>
                    <a:pt x="9548" y="3852"/>
                    <a:pt x="7975" y="0"/>
                    <a:pt x="477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0"/>
            <p:cNvSpPr/>
            <p:nvPr/>
          </p:nvSpPr>
          <p:spPr>
            <a:xfrm>
              <a:off x="2728475" y="433257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49" y="1"/>
                  </a:moveTo>
                  <a:cubicBezTo>
                    <a:pt x="3805" y="1"/>
                    <a:pt x="2862" y="381"/>
                    <a:pt x="2182" y="1130"/>
                  </a:cubicBezTo>
                  <a:cubicBezTo>
                    <a:pt x="0" y="3420"/>
                    <a:pt x="1616" y="7207"/>
                    <a:pt x="4773" y="7207"/>
                  </a:cubicBezTo>
                  <a:cubicBezTo>
                    <a:pt x="4795" y="7207"/>
                    <a:pt x="4818" y="7207"/>
                    <a:pt x="4840" y="7206"/>
                  </a:cubicBezTo>
                  <a:cubicBezTo>
                    <a:pt x="8014" y="7125"/>
                    <a:pt x="9532" y="3246"/>
                    <a:pt x="7227" y="1049"/>
                  </a:cubicBezTo>
                  <a:cubicBezTo>
                    <a:pt x="6551" y="347"/>
                    <a:pt x="5650" y="1"/>
                    <a:pt x="4749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0"/>
            <p:cNvSpPr/>
            <p:nvPr/>
          </p:nvSpPr>
          <p:spPr>
            <a:xfrm>
              <a:off x="3358025" y="3702975"/>
              <a:ext cx="238325" cy="179825"/>
            </a:xfrm>
            <a:custGeom>
              <a:avLst/>
              <a:gdLst/>
              <a:ahLst/>
              <a:cxnLst/>
              <a:rect l="l" t="t" r="r" b="b"/>
              <a:pathLst>
                <a:path w="9533" h="7193" extrusionOk="0">
                  <a:moveTo>
                    <a:pt x="4768" y="0"/>
                  </a:moveTo>
                  <a:cubicBezTo>
                    <a:pt x="3870" y="0"/>
                    <a:pt x="2968" y="346"/>
                    <a:pt x="2279" y="1035"/>
                  </a:cubicBezTo>
                  <a:cubicBezTo>
                    <a:pt x="1" y="3259"/>
                    <a:pt x="1520" y="7138"/>
                    <a:pt x="4693" y="7192"/>
                  </a:cubicBezTo>
                  <a:cubicBezTo>
                    <a:pt x="4716" y="7193"/>
                    <a:pt x="4738" y="7193"/>
                    <a:pt x="4761" y="7193"/>
                  </a:cubicBezTo>
                  <a:cubicBezTo>
                    <a:pt x="7917" y="7193"/>
                    <a:pt x="9533" y="3406"/>
                    <a:pt x="7324" y="1144"/>
                  </a:cubicBezTo>
                  <a:cubicBezTo>
                    <a:pt x="6644" y="380"/>
                    <a:pt x="5709" y="0"/>
                    <a:pt x="476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0"/>
            <p:cNvSpPr/>
            <p:nvPr/>
          </p:nvSpPr>
          <p:spPr>
            <a:xfrm>
              <a:off x="2747075" y="4962125"/>
              <a:ext cx="201425" cy="181050"/>
            </a:xfrm>
            <a:custGeom>
              <a:avLst/>
              <a:gdLst/>
              <a:ahLst/>
              <a:cxnLst/>
              <a:rect l="l" t="t" r="r" b="b"/>
              <a:pathLst>
                <a:path w="8057" h="7242" extrusionOk="0">
                  <a:moveTo>
                    <a:pt x="4005" y="1"/>
                  </a:moveTo>
                  <a:cubicBezTo>
                    <a:pt x="3156" y="1"/>
                    <a:pt x="2308" y="328"/>
                    <a:pt x="1601" y="984"/>
                  </a:cubicBezTo>
                  <a:cubicBezTo>
                    <a:pt x="109" y="2394"/>
                    <a:pt x="0" y="4564"/>
                    <a:pt x="1384" y="6056"/>
                  </a:cubicBezTo>
                  <a:cubicBezTo>
                    <a:pt x="2082" y="6840"/>
                    <a:pt x="3051" y="7242"/>
                    <a:pt x="4021" y="7242"/>
                  </a:cubicBezTo>
                  <a:cubicBezTo>
                    <a:pt x="4897" y="7242"/>
                    <a:pt x="5774" y="6915"/>
                    <a:pt x="6456" y="6246"/>
                  </a:cubicBezTo>
                  <a:cubicBezTo>
                    <a:pt x="7948" y="4944"/>
                    <a:pt x="8056" y="2638"/>
                    <a:pt x="6646" y="1201"/>
                  </a:cubicBezTo>
                  <a:cubicBezTo>
                    <a:pt x="5890" y="402"/>
                    <a:pt x="4947" y="1"/>
                    <a:pt x="4005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0"/>
            <p:cNvSpPr/>
            <p:nvPr/>
          </p:nvSpPr>
          <p:spPr>
            <a:xfrm>
              <a:off x="3358025" y="4332300"/>
              <a:ext cx="238150" cy="180475"/>
            </a:xfrm>
            <a:custGeom>
              <a:avLst/>
              <a:gdLst/>
              <a:ahLst/>
              <a:cxnLst/>
              <a:rect l="l" t="t" r="r" b="b"/>
              <a:pathLst>
                <a:path w="9526" h="7219" extrusionOk="0">
                  <a:moveTo>
                    <a:pt x="4750" y="1"/>
                  </a:moveTo>
                  <a:cubicBezTo>
                    <a:pt x="3888" y="1"/>
                    <a:pt x="3025" y="341"/>
                    <a:pt x="2306" y="1033"/>
                  </a:cubicBezTo>
                  <a:cubicBezTo>
                    <a:pt x="1" y="3230"/>
                    <a:pt x="1493" y="7136"/>
                    <a:pt x="4666" y="7217"/>
                  </a:cubicBezTo>
                  <a:cubicBezTo>
                    <a:pt x="4700" y="7218"/>
                    <a:pt x="4733" y="7218"/>
                    <a:pt x="4767" y="7218"/>
                  </a:cubicBezTo>
                  <a:cubicBezTo>
                    <a:pt x="7902" y="7218"/>
                    <a:pt x="9525" y="3450"/>
                    <a:pt x="7352" y="1169"/>
                  </a:cubicBezTo>
                  <a:cubicBezTo>
                    <a:pt x="6606" y="395"/>
                    <a:pt x="5678" y="1"/>
                    <a:pt x="4750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0"/>
            <p:cNvSpPr/>
            <p:nvPr/>
          </p:nvSpPr>
          <p:spPr>
            <a:xfrm>
              <a:off x="3357750" y="4962275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2" y="1"/>
                  </a:moveTo>
                  <a:cubicBezTo>
                    <a:pt x="3836" y="1"/>
                    <a:pt x="2900" y="381"/>
                    <a:pt x="2209" y="1140"/>
                  </a:cubicBezTo>
                  <a:cubicBezTo>
                    <a:pt x="0" y="3403"/>
                    <a:pt x="1616" y="7190"/>
                    <a:pt x="4773" y="7190"/>
                  </a:cubicBezTo>
                  <a:cubicBezTo>
                    <a:pt x="4795" y="7190"/>
                    <a:pt x="4818" y="7189"/>
                    <a:pt x="4840" y="7189"/>
                  </a:cubicBezTo>
                  <a:cubicBezTo>
                    <a:pt x="8013" y="7135"/>
                    <a:pt x="9560" y="3256"/>
                    <a:pt x="7254" y="1059"/>
                  </a:cubicBezTo>
                  <a:cubicBezTo>
                    <a:pt x="6575" y="354"/>
                    <a:pt x="5674" y="1"/>
                    <a:pt x="4772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0"/>
            <p:cNvSpPr/>
            <p:nvPr/>
          </p:nvSpPr>
          <p:spPr>
            <a:xfrm>
              <a:off x="229975" y="2443400"/>
              <a:ext cx="198700" cy="179600"/>
            </a:xfrm>
            <a:custGeom>
              <a:avLst/>
              <a:gdLst/>
              <a:ahLst/>
              <a:cxnLst/>
              <a:rect l="l" t="t" r="r" b="b"/>
              <a:pathLst>
                <a:path w="7948" h="7184" extrusionOk="0">
                  <a:moveTo>
                    <a:pt x="3927" y="0"/>
                  </a:moveTo>
                  <a:cubicBezTo>
                    <a:pt x="3061" y="0"/>
                    <a:pt x="2201" y="340"/>
                    <a:pt x="1492" y="1022"/>
                  </a:cubicBezTo>
                  <a:cubicBezTo>
                    <a:pt x="55" y="2378"/>
                    <a:pt x="1" y="4657"/>
                    <a:pt x="1357" y="6067"/>
                  </a:cubicBezTo>
                  <a:cubicBezTo>
                    <a:pt x="2058" y="6810"/>
                    <a:pt x="3005" y="7184"/>
                    <a:pt x="3956" y="7184"/>
                  </a:cubicBezTo>
                  <a:cubicBezTo>
                    <a:pt x="4844" y="7184"/>
                    <a:pt x="5735" y="6858"/>
                    <a:pt x="6429" y="6203"/>
                  </a:cubicBezTo>
                  <a:lnTo>
                    <a:pt x="6402" y="6203"/>
                  </a:lnTo>
                  <a:cubicBezTo>
                    <a:pt x="7894" y="4874"/>
                    <a:pt x="7948" y="2541"/>
                    <a:pt x="6537" y="1158"/>
                  </a:cubicBezTo>
                  <a:cubicBezTo>
                    <a:pt x="5781" y="387"/>
                    <a:pt x="4851" y="0"/>
                    <a:pt x="3927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0"/>
            <p:cNvSpPr/>
            <p:nvPr/>
          </p:nvSpPr>
          <p:spPr>
            <a:xfrm>
              <a:off x="209625" y="3073800"/>
              <a:ext cx="238725" cy="180050"/>
            </a:xfrm>
            <a:custGeom>
              <a:avLst/>
              <a:gdLst/>
              <a:ahLst/>
              <a:cxnLst/>
              <a:rect l="l" t="t" r="r" b="b"/>
              <a:pathLst>
                <a:path w="9549" h="7202" extrusionOk="0">
                  <a:moveTo>
                    <a:pt x="4775" y="0"/>
                  </a:moveTo>
                  <a:cubicBezTo>
                    <a:pt x="1574" y="0"/>
                    <a:pt x="1" y="3852"/>
                    <a:pt x="2252" y="6103"/>
                  </a:cubicBezTo>
                  <a:cubicBezTo>
                    <a:pt x="2930" y="6836"/>
                    <a:pt x="3852" y="7202"/>
                    <a:pt x="4775" y="7202"/>
                  </a:cubicBezTo>
                  <a:cubicBezTo>
                    <a:pt x="5697" y="7202"/>
                    <a:pt x="6619" y="6836"/>
                    <a:pt x="7297" y="6103"/>
                  </a:cubicBezTo>
                  <a:cubicBezTo>
                    <a:pt x="9548" y="3852"/>
                    <a:pt x="7948" y="0"/>
                    <a:pt x="477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0"/>
            <p:cNvSpPr/>
            <p:nvPr/>
          </p:nvSpPr>
          <p:spPr>
            <a:xfrm>
              <a:off x="857225" y="2443200"/>
              <a:ext cx="202100" cy="180775"/>
            </a:xfrm>
            <a:custGeom>
              <a:avLst/>
              <a:gdLst/>
              <a:ahLst/>
              <a:cxnLst/>
              <a:rect l="l" t="t" r="r" b="b"/>
              <a:pathLst>
                <a:path w="8084" h="7231" extrusionOk="0">
                  <a:moveTo>
                    <a:pt x="4034" y="1"/>
                  </a:moveTo>
                  <a:cubicBezTo>
                    <a:pt x="3217" y="1"/>
                    <a:pt x="2401" y="304"/>
                    <a:pt x="1709" y="922"/>
                  </a:cubicBezTo>
                  <a:cubicBezTo>
                    <a:pt x="190" y="2278"/>
                    <a:pt x="0" y="4448"/>
                    <a:pt x="1356" y="5967"/>
                  </a:cubicBezTo>
                  <a:cubicBezTo>
                    <a:pt x="2083" y="6797"/>
                    <a:pt x="3070" y="7231"/>
                    <a:pt x="4063" y="7231"/>
                  </a:cubicBezTo>
                  <a:cubicBezTo>
                    <a:pt x="4886" y="7231"/>
                    <a:pt x="5713" y="6934"/>
                    <a:pt x="6401" y="6319"/>
                  </a:cubicBezTo>
                  <a:cubicBezTo>
                    <a:pt x="7893" y="4990"/>
                    <a:pt x="8083" y="2766"/>
                    <a:pt x="6754" y="1274"/>
                  </a:cubicBezTo>
                  <a:cubicBezTo>
                    <a:pt x="5986" y="433"/>
                    <a:pt x="5010" y="1"/>
                    <a:pt x="4034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0"/>
            <p:cNvSpPr/>
            <p:nvPr/>
          </p:nvSpPr>
          <p:spPr>
            <a:xfrm>
              <a:off x="209625" y="3703725"/>
              <a:ext cx="238325" cy="180100"/>
            </a:xfrm>
            <a:custGeom>
              <a:avLst/>
              <a:gdLst/>
              <a:ahLst/>
              <a:cxnLst/>
              <a:rect l="l" t="t" r="r" b="b"/>
              <a:pathLst>
                <a:path w="9533" h="7204" extrusionOk="0">
                  <a:moveTo>
                    <a:pt x="4760" y="1"/>
                  </a:moveTo>
                  <a:cubicBezTo>
                    <a:pt x="4738" y="1"/>
                    <a:pt x="4716" y="1"/>
                    <a:pt x="4693" y="1"/>
                  </a:cubicBezTo>
                  <a:cubicBezTo>
                    <a:pt x="1520" y="56"/>
                    <a:pt x="1" y="3934"/>
                    <a:pt x="2279" y="6159"/>
                  </a:cubicBezTo>
                  <a:cubicBezTo>
                    <a:pt x="2952" y="6857"/>
                    <a:pt x="3848" y="7204"/>
                    <a:pt x="4745" y="7204"/>
                  </a:cubicBezTo>
                  <a:cubicBezTo>
                    <a:pt x="5693" y="7204"/>
                    <a:pt x="6641" y="6817"/>
                    <a:pt x="7324" y="6050"/>
                  </a:cubicBezTo>
                  <a:cubicBezTo>
                    <a:pt x="9533" y="3788"/>
                    <a:pt x="7917" y="1"/>
                    <a:pt x="4760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0"/>
            <p:cNvSpPr/>
            <p:nvPr/>
          </p:nvSpPr>
          <p:spPr>
            <a:xfrm>
              <a:off x="838900" y="3073100"/>
              <a:ext cx="238150" cy="179775"/>
            </a:xfrm>
            <a:custGeom>
              <a:avLst/>
              <a:gdLst/>
              <a:ahLst/>
              <a:cxnLst/>
              <a:rect l="l" t="t" r="r" b="b"/>
              <a:pathLst>
                <a:path w="9526" h="7191" extrusionOk="0">
                  <a:moveTo>
                    <a:pt x="4788" y="1"/>
                  </a:moveTo>
                  <a:cubicBezTo>
                    <a:pt x="3886" y="1"/>
                    <a:pt x="2985" y="354"/>
                    <a:pt x="2306" y="1059"/>
                  </a:cubicBezTo>
                  <a:cubicBezTo>
                    <a:pt x="1" y="3256"/>
                    <a:pt x="1520" y="7135"/>
                    <a:pt x="4693" y="7189"/>
                  </a:cubicBezTo>
                  <a:cubicBezTo>
                    <a:pt x="4727" y="7190"/>
                    <a:pt x="4760" y="7190"/>
                    <a:pt x="4793" y="7190"/>
                  </a:cubicBezTo>
                  <a:cubicBezTo>
                    <a:pt x="7928" y="7190"/>
                    <a:pt x="9525" y="3395"/>
                    <a:pt x="7351" y="1141"/>
                  </a:cubicBezTo>
                  <a:cubicBezTo>
                    <a:pt x="6661" y="381"/>
                    <a:pt x="5724" y="1"/>
                    <a:pt x="478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0"/>
            <p:cNvSpPr/>
            <p:nvPr/>
          </p:nvSpPr>
          <p:spPr>
            <a:xfrm>
              <a:off x="1468175" y="2443250"/>
              <a:ext cx="239200" cy="180325"/>
            </a:xfrm>
            <a:custGeom>
              <a:avLst/>
              <a:gdLst/>
              <a:ahLst/>
              <a:cxnLst/>
              <a:rect l="l" t="t" r="r" b="b"/>
              <a:pathLst>
                <a:path w="9568" h="7213" extrusionOk="0">
                  <a:moveTo>
                    <a:pt x="4787" y="1"/>
                  </a:moveTo>
                  <a:cubicBezTo>
                    <a:pt x="3881" y="1"/>
                    <a:pt x="2975" y="360"/>
                    <a:pt x="2306" y="1082"/>
                  </a:cubicBezTo>
                  <a:cubicBezTo>
                    <a:pt x="1" y="3306"/>
                    <a:pt x="1574" y="7185"/>
                    <a:pt x="4747" y="7212"/>
                  </a:cubicBezTo>
                  <a:cubicBezTo>
                    <a:pt x="4759" y="7212"/>
                    <a:pt x="4770" y="7212"/>
                    <a:pt x="4781" y="7212"/>
                  </a:cubicBezTo>
                  <a:cubicBezTo>
                    <a:pt x="7959" y="7212"/>
                    <a:pt x="9567" y="3407"/>
                    <a:pt x="7324" y="1137"/>
                  </a:cubicBezTo>
                  <a:cubicBezTo>
                    <a:pt x="6650" y="380"/>
                    <a:pt x="5719" y="1"/>
                    <a:pt x="4787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0"/>
            <p:cNvSpPr/>
            <p:nvPr/>
          </p:nvSpPr>
          <p:spPr>
            <a:xfrm>
              <a:off x="209825" y="4333700"/>
              <a:ext cx="238525" cy="179800"/>
            </a:xfrm>
            <a:custGeom>
              <a:avLst/>
              <a:gdLst/>
              <a:ahLst/>
              <a:cxnLst/>
              <a:rect l="l" t="t" r="r" b="b"/>
              <a:pathLst>
                <a:path w="9541" h="7192" extrusionOk="0">
                  <a:moveTo>
                    <a:pt x="4760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5" y="6819"/>
                    <a:pt x="3836" y="7192"/>
                    <a:pt x="4768" y="7192"/>
                  </a:cubicBezTo>
                  <a:cubicBezTo>
                    <a:pt x="5674" y="7192"/>
                    <a:pt x="6580" y="6839"/>
                    <a:pt x="7262" y="6130"/>
                  </a:cubicBezTo>
                  <a:cubicBezTo>
                    <a:pt x="9540" y="3906"/>
                    <a:pt x="7994" y="28"/>
                    <a:pt x="4794" y="0"/>
                  </a:cubicBezTo>
                  <a:cubicBezTo>
                    <a:pt x="4783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0"/>
            <p:cNvSpPr/>
            <p:nvPr/>
          </p:nvSpPr>
          <p:spPr>
            <a:xfrm>
              <a:off x="839100" y="3703750"/>
              <a:ext cx="238525" cy="180325"/>
            </a:xfrm>
            <a:custGeom>
              <a:avLst/>
              <a:gdLst/>
              <a:ahLst/>
              <a:cxnLst/>
              <a:rect l="l" t="t" r="r" b="b"/>
              <a:pathLst>
                <a:path w="9541" h="7213" extrusionOk="0">
                  <a:moveTo>
                    <a:pt x="4787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4" y="6832"/>
                    <a:pt x="3843" y="7212"/>
                    <a:pt x="4778" y="7212"/>
                  </a:cubicBezTo>
                  <a:cubicBezTo>
                    <a:pt x="5687" y="7212"/>
                    <a:pt x="6593" y="6853"/>
                    <a:pt x="7262" y="6130"/>
                  </a:cubicBezTo>
                  <a:cubicBezTo>
                    <a:pt x="9540" y="3906"/>
                    <a:pt x="7994" y="28"/>
                    <a:pt x="4821" y="0"/>
                  </a:cubicBezTo>
                  <a:cubicBezTo>
                    <a:pt x="4810" y="0"/>
                    <a:pt x="4798" y="0"/>
                    <a:pt x="4787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0"/>
            <p:cNvSpPr/>
            <p:nvPr/>
          </p:nvSpPr>
          <p:spPr>
            <a:xfrm>
              <a:off x="1487175" y="3072975"/>
              <a:ext cx="200725" cy="180925"/>
            </a:xfrm>
            <a:custGeom>
              <a:avLst/>
              <a:gdLst/>
              <a:ahLst/>
              <a:cxnLst/>
              <a:rect l="l" t="t" r="r" b="b"/>
              <a:pathLst>
                <a:path w="8029" h="7237" extrusionOk="0">
                  <a:moveTo>
                    <a:pt x="4026" y="0"/>
                  </a:moveTo>
                  <a:cubicBezTo>
                    <a:pt x="3176" y="0"/>
                    <a:pt x="2321" y="327"/>
                    <a:pt x="1600" y="983"/>
                  </a:cubicBezTo>
                  <a:cubicBezTo>
                    <a:pt x="82" y="2393"/>
                    <a:pt x="0" y="4536"/>
                    <a:pt x="1383" y="6028"/>
                  </a:cubicBezTo>
                  <a:cubicBezTo>
                    <a:pt x="2095" y="6827"/>
                    <a:pt x="3088" y="7237"/>
                    <a:pt x="4085" y="7237"/>
                  </a:cubicBezTo>
                  <a:cubicBezTo>
                    <a:pt x="4949" y="7237"/>
                    <a:pt x="5817" y="6929"/>
                    <a:pt x="6510" y="6299"/>
                  </a:cubicBezTo>
                  <a:cubicBezTo>
                    <a:pt x="7975" y="4943"/>
                    <a:pt x="8029" y="2637"/>
                    <a:pt x="6646" y="1200"/>
                  </a:cubicBezTo>
                  <a:cubicBezTo>
                    <a:pt x="5904" y="401"/>
                    <a:pt x="4968" y="0"/>
                    <a:pt x="4026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0"/>
            <p:cNvSpPr/>
            <p:nvPr/>
          </p:nvSpPr>
          <p:spPr>
            <a:xfrm>
              <a:off x="2098125" y="2443175"/>
              <a:ext cx="238525" cy="179725"/>
            </a:xfrm>
            <a:custGeom>
              <a:avLst/>
              <a:gdLst/>
              <a:ahLst/>
              <a:cxnLst/>
              <a:rect l="l" t="t" r="r" b="b"/>
              <a:pathLst>
                <a:path w="9541" h="7189" extrusionOk="0">
                  <a:moveTo>
                    <a:pt x="4759" y="0"/>
                  </a:moveTo>
                  <a:cubicBezTo>
                    <a:pt x="3849" y="0"/>
                    <a:pt x="2937" y="360"/>
                    <a:pt x="2252" y="1085"/>
                  </a:cubicBezTo>
                  <a:cubicBezTo>
                    <a:pt x="1" y="3309"/>
                    <a:pt x="1574" y="7188"/>
                    <a:pt x="4747" y="7188"/>
                  </a:cubicBezTo>
                  <a:cubicBezTo>
                    <a:pt x="4759" y="7188"/>
                    <a:pt x="4770" y="7188"/>
                    <a:pt x="4781" y="7188"/>
                  </a:cubicBezTo>
                  <a:cubicBezTo>
                    <a:pt x="7959" y="7188"/>
                    <a:pt x="9540" y="3356"/>
                    <a:pt x="7297" y="1112"/>
                  </a:cubicBezTo>
                  <a:cubicBezTo>
                    <a:pt x="6613" y="373"/>
                    <a:pt x="5687" y="0"/>
                    <a:pt x="4759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0"/>
            <p:cNvSpPr/>
            <p:nvPr/>
          </p:nvSpPr>
          <p:spPr>
            <a:xfrm>
              <a:off x="209825" y="4962975"/>
              <a:ext cx="238525" cy="180325"/>
            </a:xfrm>
            <a:custGeom>
              <a:avLst/>
              <a:gdLst/>
              <a:ahLst/>
              <a:cxnLst/>
              <a:rect l="l" t="t" r="r" b="b"/>
              <a:pathLst>
                <a:path w="9541" h="7213" extrusionOk="0">
                  <a:moveTo>
                    <a:pt x="4760" y="0"/>
                  </a:moveTo>
                  <a:cubicBezTo>
                    <a:pt x="1609" y="0"/>
                    <a:pt x="1" y="3833"/>
                    <a:pt x="2217" y="6076"/>
                  </a:cubicBezTo>
                  <a:cubicBezTo>
                    <a:pt x="2904" y="6832"/>
                    <a:pt x="3836" y="7212"/>
                    <a:pt x="4767" y="7212"/>
                  </a:cubicBezTo>
                  <a:cubicBezTo>
                    <a:pt x="5673" y="7212"/>
                    <a:pt x="6580" y="6853"/>
                    <a:pt x="7262" y="6130"/>
                  </a:cubicBezTo>
                  <a:cubicBezTo>
                    <a:pt x="9540" y="3906"/>
                    <a:pt x="7994" y="55"/>
                    <a:pt x="4794" y="0"/>
                  </a:cubicBezTo>
                  <a:cubicBezTo>
                    <a:pt x="4783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0"/>
            <p:cNvSpPr/>
            <p:nvPr/>
          </p:nvSpPr>
          <p:spPr>
            <a:xfrm>
              <a:off x="857225" y="4332350"/>
              <a:ext cx="201400" cy="180975"/>
            </a:xfrm>
            <a:custGeom>
              <a:avLst/>
              <a:gdLst/>
              <a:ahLst/>
              <a:cxnLst/>
              <a:rect l="l" t="t" r="r" b="b"/>
              <a:pathLst>
                <a:path w="8056" h="7239" extrusionOk="0">
                  <a:moveTo>
                    <a:pt x="4035" y="1"/>
                  </a:moveTo>
                  <a:cubicBezTo>
                    <a:pt x="3185" y="1"/>
                    <a:pt x="2336" y="334"/>
                    <a:pt x="1628" y="1004"/>
                  </a:cubicBezTo>
                  <a:cubicBezTo>
                    <a:pt x="136" y="2387"/>
                    <a:pt x="0" y="4557"/>
                    <a:pt x="1411" y="6049"/>
                  </a:cubicBezTo>
                  <a:cubicBezTo>
                    <a:pt x="2098" y="6837"/>
                    <a:pt x="3066" y="7239"/>
                    <a:pt x="4038" y="7239"/>
                  </a:cubicBezTo>
                  <a:cubicBezTo>
                    <a:pt x="4906" y="7239"/>
                    <a:pt x="5777" y="6918"/>
                    <a:pt x="6456" y="6266"/>
                  </a:cubicBezTo>
                  <a:cubicBezTo>
                    <a:pt x="7975" y="4937"/>
                    <a:pt x="8056" y="2631"/>
                    <a:pt x="6673" y="1221"/>
                  </a:cubicBezTo>
                  <a:cubicBezTo>
                    <a:pt x="5918" y="409"/>
                    <a:pt x="4975" y="1"/>
                    <a:pt x="4035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0"/>
            <p:cNvSpPr/>
            <p:nvPr/>
          </p:nvSpPr>
          <p:spPr>
            <a:xfrm>
              <a:off x="1468850" y="3702900"/>
              <a:ext cx="238325" cy="179900"/>
            </a:xfrm>
            <a:custGeom>
              <a:avLst/>
              <a:gdLst/>
              <a:ahLst/>
              <a:cxnLst/>
              <a:rect l="l" t="t" r="r" b="b"/>
              <a:pathLst>
                <a:path w="9533" h="7196" extrusionOk="0">
                  <a:moveTo>
                    <a:pt x="4780" y="0"/>
                  </a:moveTo>
                  <a:cubicBezTo>
                    <a:pt x="3878" y="0"/>
                    <a:pt x="2971" y="346"/>
                    <a:pt x="2279" y="1038"/>
                  </a:cubicBezTo>
                  <a:cubicBezTo>
                    <a:pt x="1" y="3262"/>
                    <a:pt x="1520" y="7141"/>
                    <a:pt x="4720" y="7195"/>
                  </a:cubicBezTo>
                  <a:cubicBezTo>
                    <a:pt x="4743" y="7196"/>
                    <a:pt x="4765" y="7196"/>
                    <a:pt x="4787" y="7196"/>
                  </a:cubicBezTo>
                  <a:cubicBezTo>
                    <a:pt x="7917" y="7196"/>
                    <a:pt x="9533" y="3409"/>
                    <a:pt x="7324" y="1119"/>
                  </a:cubicBezTo>
                  <a:cubicBezTo>
                    <a:pt x="6647" y="373"/>
                    <a:pt x="5717" y="0"/>
                    <a:pt x="4780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0"/>
            <p:cNvSpPr/>
            <p:nvPr/>
          </p:nvSpPr>
          <p:spPr>
            <a:xfrm>
              <a:off x="5247225" y="3073125"/>
              <a:ext cx="239175" cy="179725"/>
            </a:xfrm>
            <a:custGeom>
              <a:avLst/>
              <a:gdLst/>
              <a:ahLst/>
              <a:cxnLst/>
              <a:rect l="l" t="t" r="r" b="b"/>
              <a:pathLst>
                <a:path w="9567" h="7189" extrusionOk="0">
                  <a:moveTo>
                    <a:pt x="4765" y="0"/>
                  </a:moveTo>
                  <a:cubicBezTo>
                    <a:pt x="3855" y="0"/>
                    <a:pt x="2950" y="360"/>
                    <a:pt x="2278" y="1085"/>
                  </a:cubicBezTo>
                  <a:cubicBezTo>
                    <a:pt x="0" y="3337"/>
                    <a:pt x="1573" y="7188"/>
                    <a:pt x="4774" y="7188"/>
                  </a:cubicBezTo>
                  <a:cubicBezTo>
                    <a:pt x="4785" y="7188"/>
                    <a:pt x="4796" y="7188"/>
                    <a:pt x="4807" y="7188"/>
                  </a:cubicBezTo>
                  <a:cubicBezTo>
                    <a:pt x="7959" y="7188"/>
                    <a:pt x="9567" y="3356"/>
                    <a:pt x="7324" y="1112"/>
                  </a:cubicBezTo>
                  <a:cubicBezTo>
                    <a:pt x="6625" y="373"/>
                    <a:pt x="5693" y="0"/>
                    <a:pt x="476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0"/>
            <p:cNvSpPr/>
            <p:nvPr/>
          </p:nvSpPr>
          <p:spPr>
            <a:xfrm>
              <a:off x="5877175" y="2443400"/>
              <a:ext cx="238125" cy="180200"/>
            </a:xfrm>
            <a:custGeom>
              <a:avLst/>
              <a:gdLst/>
              <a:ahLst/>
              <a:cxnLst/>
              <a:rect l="l" t="t" r="r" b="b"/>
              <a:pathLst>
                <a:path w="9525" h="7208" extrusionOk="0">
                  <a:moveTo>
                    <a:pt x="4761" y="0"/>
                  </a:moveTo>
                  <a:cubicBezTo>
                    <a:pt x="3895" y="0"/>
                    <a:pt x="3027" y="340"/>
                    <a:pt x="2306" y="1022"/>
                  </a:cubicBezTo>
                  <a:cubicBezTo>
                    <a:pt x="0" y="3219"/>
                    <a:pt x="1492" y="7125"/>
                    <a:pt x="4665" y="7206"/>
                  </a:cubicBezTo>
                  <a:cubicBezTo>
                    <a:pt x="4699" y="7207"/>
                    <a:pt x="4732" y="7208"/>
                    <a:pt x="4766" y="7208"/>
                  </a:cubicBezTo>
                  <a:cubicBezTo>
                    <a:pt x="7901" y="7208"/>
                    <a:pt x="9525" y="3439"/>
                    <a:pt x="7351" y="1158"/>
                  </a:cubicBezTo>
                  <a:cubicBezTo>
                    <a:pt x="6608" y="387"/>
                    <a:pt x="5685" y="0"/>
                    <a:pt x="4761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0"/>
            <p:cNvSpPr/>
            <p:nvPr/>
          </p:nvSpPr>
          <p:spPr>
            <a:xfrm>
              <a:off x="3988175" y="4963650"/>
              <a:ext cx="238525" cy="179975"/>
            </a:xfrm>
            <a:custGeom>
              <a:avLst/>
              <a:gdLst/>
              <a:ahLst/>
              <a:cxnLst/>
              <a:rect l="l" t="t" r="r" b="b"/>
              <a:pathLst>
                <a:path w="9541" h="7199" extrusionOk="0">
                  <a:moveTo>
                    <a:pt x="4760" y="0"/>
                  </a:moveTo>
                  <a:cubicBezTo>
                    <a:pt x="1582" y="0"/>
                    <a:pt x="1" y="3833"/>
                    <a:pt x="2244" y="6076"/>
                  </a:cubicBezTo>
                  <a:cubicBezTo>
                    <a:pt x="2926" y="6826"/>
                    <a:pt x="3853" y="7198"/>
                    <a:pt x="4780" y="7198"/>
                  </a:cubicBezTo>
                  <a:cubicBezTo>
                    <a:pt x="5697" y="7198"/>
                    <a:pt x="6614" y="6832"/>
                    <a:pt x="7289" y="6103"/>
                  </a:cubicBezTo>
                  <a:cubicBezTo>
                    <a:pt x="9541" y="3852"/>
                    <a:pt x="7967" y="0"/>
                    <a:pt x="4794" y="0"/>
                  </a:cubicBezTo>
                  <a:cubicBezTo>
                    <a:pt x="4783" y="0"/>
                    <a:pt x="4772" y="0"/>
                    <a:pt x="4760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0"/>
            <p:cNvSpPr/>
            <p:nvPr/>
          </p:nvSpPr>
          <p:spPr>
            <a:xfrm>
              <a:off x="4617650" y="4333675"/>
              <a:ext cx="239000" cy="180100"/>
            </a:xfrm>
            <a:custGeom>
              <a:avLst/>
              <a:gdLst/>
              <a:ahLst/>
              <a:cxnLst/>
              <a:rect l="l" t="t" r="r" b="b"/>
              <a:pathLst>
                <a:path w="9560" h="7204" extrusionOk="0">
                  <a:moveTo>
                    <a:pt x="4773" y="1"/>
                  </a:moveTo>
                  <a:cubicBezTo>
                    <a:pt x="1643" y="1"/>
                    <a:pt x="1" y="3788"/>
                    <a:pt x="2209" y="6050"/>
                  </a:cubicBezTo>
                  <a:cubicBezTo>
                    <a:pt x="2892" y="6817"/>
                    <a:pt x="3840" y="7204"/>
                    <a:pt x="4788" y="7204"/>
                  </a:cubicBezTo>
                  <a:cubicBezTo>
                    <a:pt x="5685" y="7204"/>
                    <a:pt x="6582" y="6857"/>
                    <a:pt x="7254" y="6159"/>
                  </a:cubicBezTo>
                  <a:cubicBezTo>
                    <a:pt x="9560" y="3934"/>
                    <a:pt x="8014" y="56"/>
                    <a:pt x="4840" y="1"/>
                  </a:cubicBezTo>
                  <a:cubicBezTo>
                    <a:pt x="4818" y="1"/>
                    <a:pt x="4796" y="1"/>
                    <a:pt x="477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0"/>
            <p:cNvSpPr/>
            <p:nvPr/>
          </p:nvSpPr>
          <p:spPr>
            <a:xfrm>
              <a:off x="5247400" y="3702975"/>
              <a:ext cx="238525" cy="179825"/>
            </a:xfrm>
            <a:custGeom>
              <a:avLst/>
              <a:gdLst/>
              <a:ahLst/>
              <a:cxnLst/>
              <a:rect l="l" t="t" r="r" b="b"/>
              <a:pathLst>
                <a:path w="9541" h="7193" extrusionOk="0">
                  <a:moveTo>
                    <a:pt x="4768" y="1"/>
                  </a:moveTo>
                  <a:cubicBezTo>
                    <a:pt x="3836" y="1"/>
                    <a:pt x="2905" y="374"/>
                    <a:pt x="2217" y="1116"/>
                  </a:cubicBezTo>
                  <a:cubicBezTo>
                    <a:pt x="1" y="3387"/>
                    <a:pt x="1609" y="7192"/>
                    <a:pt x="4787" y="7192"/>
                  </a:cubicBezTo>
                  <a:cubicBezTo>
                    <a:pt x="4799" y="7192"/>
                    <a:pt x="4810" y="7192"/>
                    <a:pt x="4821" y="7192"/>
                  </a:cubicBezTo>
                  <a:cubicBezTo>
                    <a:pt x="7995" y="7165"/>
                    <a:pt x="9541" y="3286"/>
                    <a:pt x="7262" y="1062"/>
                  </a:cubicBezTo>
                  <a:cubicBezTo>
                    <a:pt x="6580" y="353"/>
                    <a:pt x="5674" y="1"/>
                    <a:pt x="476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0"/>
            <p:cNvSpPr/>
            <p:nvPr/>
          </p:nvSpPr>
          <p:spPr>
            <a:xfrm>
              <a:off x="5896150" y="3072975"/>
              <a:ext cx="202775" cy="183550"/>
            </a:xfrm>
            <a:custGeom>
              <a:avLst/>
              <a:gdLst/>
              <a:ahLst/>
              <a:cxnLst/>
              <a:rect l="l" t="t" r="r" b="b"/>
              <a:pathLst>
                <a:path w="8111" h="7342" extrusionOk="0">
                  <a:moveTo>
                    <a:pt x="4006" y="0"/>
                  </a:moveTo>
                  <a:cubicBezTo>
                    <a:pt x="3156" y="0"/>
                    <a:pt x="2308" y="327"/>
                    <a:pt x="1601" y="983"/>
                  </a:cubicBezTo>
                  <a:cubicBezTo>
                    <a:pt x="82" y="2393"/>
                    <a:pt x="1" y="4536"/>
                    <a:pt x="1384" y="6028"/>
                  </a:cubicBezTo>
                  <a:cubicBezTo>
                    <a:pt x="2090" y="6896"/>
                    <a:pt x="3109" y="7341"/>
                    <a:pt x="4135" y="7341"/>
                  </a:cubicBezTo>
                  <a:cubicBezTo>
                    <a:pt x="5000" y="7341"/>
                    <a:pt x="5870" y="7025"/>
                    <a:pt x="6565" y="6380"/>
                  </a:cubicBezTo>
                  <a:cubicBezTo>
                    <a:pt x="8084" y="4997"/>
                    <a:pt x="8111" y="2637"/>
                    <a:pt x="6646" y="1200"/>
                  </a:cubicBezTo>
                  <a:cubicBezTo>
                    <a:pt x="5890" y="401"/>
                    <a:pt x="4947" y="0"/>
                    <a:pt x="4006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0"/>
            <p:cNvSpPr/>
            <p:nvPr/>
          </p:nvSpPr>
          <p:spPr>
            <a:xfrm>
              <a:off x="6506450" y="2443400"/>
              <a:ext cx="239000" cy="180175"/>
            </a:xfrm>
            <a:custGeom>
              <a:avLst/>
              <a:gdLst/>
              <a:ahLst/>
              <a:cxnLst/>
              <a:rect l="l" t="t" r="r" b="b"/>
              <a:pathLst>
                <a:path w="9560" h="7207" extrusionOk="0">
                  <a:moveTo>
                    <a:pt x="4794" y="1"/>
                  </a:moveTo>
                  <a:cubicBezTo>
                    <a:pt x="3897" y="1"/>
                    <a:pt x="2994" y="347"/>
                    <a:pt x="2306" y="1049"/>
                  </a:cubicBezTo>
                  <a:cubicBezTo>
                    <a:pt x="0" y="3246"/>
                    <a:pt x="1546" y="7152"/>
                    <a:pt x="4720" y="7206"/>
                  </a:cubicBezTo>
                  <a:cubicBezTo>
                    <a:pt x="4742" y="7207"/>
                    <a:pt x="4765" y="7207"/>
                    <a:pt x="4787" y="7207"/>
                  </a:cubicBezTo>
                  <a:cubicBezTo>
                    <a:pt x="7943" y="7207"/>
                    <a:pt x="9559" y="3420"/>
                    <a:pt x="7351" y="1131"/>
                  </a:cubicBezTo>
                  <a:cubicBezTo>
                    <a:pt x="6671" y="381"/>
                    <a:pt x="5735" y="1"/>
                    <a:pt x="4794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0"/>
            <p:cNvSpPr/>
            <p:nvPr/>
          </p:nvSpPr>
          <p:spPr>
            <a:xfrm>
              <a:off x="4617950" y="4962975"/>
              <a:ext cx="238700" cy="180400"/>
            </a:xfrm>
            <a:custGeom>
              <a:avLst/>
              <a:gdLst/>
              <a:ahLst/>
              <a:cxnLst/>
              <a:rect l="l" t="t" r="r" b="b"/>
              <a:pathLst>
                <a:path w="9548" h="7216" extrusionOk="0">
                  <a:moveTo>
                    <a:pt x="4747" y="0"/>
                  </a:moveTo>
                  <a:cubicBezTo>
                    <a:pt x="1573" y="27"/>
                    <a:pt x="0" y="3879"/>
                    <a:pt x="2251" y="6130"/>
                  </a:cubicBezTo>
                  <a:cubicBezTo>
                    <a:pt x="2937" y="6856"/>
                    <a:pt x="3848" y="7215"/>
                    <a:pt x="4759" y="7215"/>
                  </a:cubicBezTo>
                  <a:cubicBezTo>
                    <a:pt x="5686" y="7215"/>
                    <a:pt x="6612" y="6842"/>
                    <a:pt x="7296" y="6103"/>
                  </a:cubicBezTo>
                  <a:cubicBezTo>
                    <a:pt x="9548" y="3852"/>
                    <a:pt x="7947" y="0"/>
                    <a:pt x="4747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0"/>
            <p:cNvSpPr/>
            <p:nvPr/>
          </p:nvSpPr>
          <p:spPr>
            <a:xfrm>
              <a:off x="5265525" y="4332375"/>
              <a:ext cx="202100" cy="181000"/>
            </a:xfrm>
            <a:custGeom>
              <a:avLst/>
              <a:gdLst/>
              <a:ahLst/>
              <a:cxnLst/>
              <a:rect l="l" t="t" r="r" b="b"/>
              <a:pathLst>
                <a:path w="8084" h="7240" extrusionOk="0">
                  <a:moveTo>
                    <a:pt x="4012" y="1"/>
                  </a:moveTo>
                  <a:cubicBezTo>
                    <a:pt x="3198" y="1"/>
                    <a:pt x="2389" y="303"/>
                    <a:pt x="1709" y="921"/>
                  </a:cubicBezTo>
                  <a:cubicBezTo>
                    <a:pt x="163" y="2305"/>
                    <a:pt x="0" y="4448"/>
                    <a:pt x="1357" y="5966"/>
                  </a:cubicBezTo>
                  <a:cubicBezTo>
                    <a:pt x="2110" y="6808"/>
                    <a:pt x="3087" y="7240"/>
                    <a:pt x="4067" y="7240"/>
                  </a:cubicBezTo>
                  <a:cubicBezTo>
                    <a:pt x="4888" y="7240"/>
                    <a:pt x="5709" y="6937"/>
                    <a:pt x="6402" y="6319"/>
                  </a:cubicBezTo>
                  <a:cubicBezTo>
                    <a:pt x="7893" y="4990"/>
                    <a:pt x="8083" y="2793"/>
                    <a:pt x="6727" y="1274"/>
                  </a:cubicBezTo>
                  <a:cubicBezTo>
                    <a:pt x="5959" y="433"/>
                    <a:pt x="4983" y="1"/>
                    <a:pt x="4012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0"/>
            <p:cNvSpPr/>
            <p:nvPr/>
          </p:nvSpPr>
          <p:spPr>
            <a:xfrm>
              <a:off x="5896150" y="3702650"/>
              <a:ext cx="200750" cy="180725"/>
            </a:xfrm>
            <a:custGeom>
              <a:avLst/>
              <a:gdLst/>
              <a:ahLst/>
              <a:cxnLst/>
              <a:rect l="l" t="t" r="r" b="b"/>
              <a:pathLst>
                <a:path w="8030" h="7229" extrusionOk="0">
                  <a:moveTo>
                    <a:pt x="3995" y="0"/>
                  </a:moveTo>
                  <a:cubicBezTo>
                    <a:pt x="3149" y="0"/>
                    <a:pt x="2305" y="328"/>
                    <a:pt x="1601" y="994"/>
                  </a:cubicBezTo>
                  <a:cubicBezTo>
                    <a:pt x="82" y="2431"/>
                    <a:pt x="1" y="4547"/>
                    <a:pt x="1384" y="6039"/>
                  </a:cubicBezTo>
                  <a:cubicBezTo>
                    <a:pt x="2129" y="6827"/>
                    <a:pt x="3086" y="7229"/>
                    <a:pt x="4043" y="7229"/>
                  </a:cubicBezTo>
                  <a:cubicBezTo>
                    <a:pt x="4898" y="7229"/>
                    <a:pt x="5752" y="6908"/>
                    <a:pt x="6456" y="6256"/>
                  </a:cubicBezTo>
                  <a:cubicBezTo>
                    <a:pt x="7948" y="4954"/>
                    <a:pt x="8029" y="2648"/>
                    <a:pt x="6646" y="1211"/>
                  </a:cubicBezTo>
                  <a:cubicBezTo>
                    <a:pt x="5887" y="409"/>
                    <a:pt x="4940" y="0"/>
                    <a:pt x="399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0"/>
            <p:cNvSpPr/>
            <p:nvPr/>
          </p:nvSpPr>
          <p:spPr>
            <a:xfrm>
              <a:off x="6506825" y="3073100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3" y="1"/>
                  </a:moveTo>
                  <a:cubicBezTo>
                    <a:pt x="3837" y="1"/>
                    <a:pt x="2900" y="381"/>
                    <a:pt x="2209" y="1141"/>
                  </a:cubicBezTo>
                  <a:cubicBezTo>
                    <a:pt x="1" y="3403"/>
                    <a:pt x="1617" y="7190"/>
                    <a:pt x="4773" y="7190"/>
                  </a:cubicBezTo>
                  <a:cubicBezTo>
                    <a:pt x="4795" y="7190"/>
                    <a:pt x="4818" y="7190"/>
                    <a:pt x="4840" y="7189"/>
                  </a:cubicBezTo>
                  <a:cubicBezTo>
                    <a:pt x="8014" y="7135"/>
                    <a:pt x="9560" y="3256"/>
                    <a:pt x="7254" y="1059"/>
                  </a:cubicBezTo>
                  <a:cubicBezTo>
                    <a:pt x="6575" y="354"/>
                    <a:pt x="5675" y="1"/>
                    <a:pt x="477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0"/>
            <p:cNvSpPr/>
            <p:nvPr/>
          </p:nvSpPr>
          <p:spPr>
            <a:xfrm>
              <a:off x="5247225" y="4963650"/>
              <a:ext cx="238700" cy="180050"/>
            </a:xfrm>
            <a:custGeom>
              <a:avLst/>
              <a:gdLst/>
              <a:ahLst/>
              <a:cxnLst/>
              <a:rect l="l" t="t" r="r" b="b"/>
              <a:pathLst>
                <a:path w="9548" h="7202" extrusionOk="0">
                  <a:moveTo>
                    <a:pt x="4774" y="0"/>
                  </a:moveTo>
                  <a:cubicBezTo>
                    <a:pt x="1600" y="0"/>
                    <a:pt x="0" y="3852"/>
                    <a:pt x="2251" y="6103"/>
                  </a:cubicBezTo>
                  <a:cubicBezTo>
                    <a:pt x="2929" y="6836"/>
                    <a:pt x="3852" y="7202"/>
                    <a:pt x="4774" y="7202"/>
                  </a:cubicBezTo>
                  <a:cubicBezTo>
                    <a:pt x="5696" y="7202"/>
                    <a:pt x="6618" y="6836"/>
                    <a:pt x="7296" y="6103"/>
                  </a:cubicBezTo>
                  <a:cubicBezTo>
                    <a:pt x="9548" y="3852"/>
                    <a:pt x="7974" y="0"/>
                    <a:pt x="4774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0"/>
            <p:cNvSpPr/>
            <p:nvPr/>
          </p:nvSpPr>
          <p:spPr>
            <a:xfrm>
              <a:off x="5877550" y="433257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49" y="1"/>
                  </a:moveTo>
                  <a:cubicBezTo>
                    <a:pt x="3805" y="1"/>
                    <a:pt x="2862" y="381"/>
                    <a:pt x="2182" y="1130"/>
                  </a:cubicBezTo>
                  <a:cubicBezTo>
                    <a:pt x="1" y="3420"/>
                    <a:pt x="1617" y="7207"/>
                    <a:pt x="4773" y="7207"/>
                  </a:cubicBezTo>
                  <a:cubicBezTo>
                    <a:pt x="4795" y="7207"/>
                    <a:pt x="4818" y="7207"/>
                    <a:pt x="4840" y="7206"/>
                  </a:cubicBezTo>
                  <a:cubicBezTo>
                    <a:pt x="8014" y="7125"/>
                    <a:pt x="9533" y="3246"/>
                    <a:pt x="7227" y="1049"/>
                  </a:cubicBezTo>
                  <a:cubicBezTo>
                    <a:pt x="6552" y="347"/>
                    <a:pt x="5650" y="1"/>
                    <a:pt x="4749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0"/>
            <p:cNvSpPr/>
            <p:nvPr/>
          </p:nvSpPr>
          <p:spPr>
            <a:xfrm>
              <a:off x="6506450" y="3702975"/>
              <a:ext cx="239000" cy="179825"/>
            </a:xfrm>
            <a:custGeom>
              <a:avLst/>
              <a:gdLst/>
              <a:ahLst/>
              <a:cxnLst/>
              <a:rect l="l" t="t" r="r" b="b"/>
              <a:pathLst>
                <a:path w="9560" h="7193" extrusionOk="0">
                  <a:moveTo>
                    <a:pt x="4794" y="0"/>
                  </a:moveTo>
                  <a:cubicBezTo>
                    <a:pt x="3897" y="0"/>
                    <a:pt x="2994" y="346"/>
                    <a:pt x="2306" y="1035"/>
                  </a:cubicBezTo>
                  <a:cubicBezTo>
                    <a:pt x="0" y="3259"/>
                    <a:pt x="1546" y="7138"/>
                    <a:pt x="4720" y="7192"/>
                  </a:cubicBezTo>
                  <a:cubicBezTo>
                    <a:pt x="4742" y="7193"/>
                    <a:pt x="4765" y="7193"/>
                    <a:pt x="4787" y="7193"/>
                  </a:cubicBezTo>
                  <a:cubicBezTo>
                    <a:pt x="7943" y="7193"/>
                    <a:pt x="9559" y="3406"/>
                    <a:pt x="7351" y="1144"/>
                  </a:cubicBezTo>
                  <a:cubicBezTo>
                    <a:pt x="6671" y="380"/>
                    <a:pt x="5735" y="0"/>
                    <a:pt x="4794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0"/>
            <p:cNvSpPr/>
            <p:nvPr/>
          </p:nvSpPr>
          <p:spPr>
            <a:xfrm>
              <a:off x="5896150" y="4962125"/>
              <a:ext cx="201425" cy="181050"/>
            </a:xfrm>
            <a:custGeom>
              <a:avLst/>
              <a:gdLst/>
              <a:ahLst/>
              <a:cxnLst/>
              <a:rect l="l" t="t" r="r" b="b"/>
              <a:pathLst>
                <a:path w="8057" h="7242" extrusionOk="0">
                  <a:moveTo>
                    <a:pt x="4006" y="1"/>
                  </a:moveTo>
                  <a:cubicBezTo>
                    <a:pt x="3156" y="1"/>
                    <a:pt x="2308" y="328"/>
                    <a:pt x="1601" y="984"/>
                  </a:cubicBezTo>
                  <a:cubicBezTo>
                    <a:pt x="109" y="2394"/>
                    <a:pt x="1" y="4564"/>
                    <a:pt x="1384" y="6056"/>
                  </a:cubicBezTo>
                  <a:cubicBezTo>
                    <a:pt x="2083" y="6840"/>
                    <a:pt x="3051" y="7242"/>
                    <a:pt x="4021" y="7242"/>
                  </a:cubicBezTo>
                  <a:cubicBezTo>
                    <a:pt x="4897" y="7242"/>
                    <a:pt x="5774" y="6915"/>
                    <a:pt x="6456" y="6246"/>
                  </a:cubicBezTo>
                  <a:cubicBezTo>
                    <a:pt x="7948" y="4944"/>
                    <a:pt x="8056" y="2638"/>
                    <a:pt x="6646" y="1201"/>
                  </a:cubicBezTo>
                  <a:cubicBezTo>
                    <a:pt x="5890" y="402"/>
                    <a:pt x="4947" y="1"/>
                    <a:pt x="4006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0"/>
            <p:cNvSpPr/>
            <p:nvPr/>
          </p:nvSpPr>
          <p:spPr>
            <a:xfrm>
              <a:off x="6507125" y="4332300"/>
              <a:ext cx="238125" cy="180475"/>
            </a:xfrm>
            <a:custGeom>
              <a:avLst/>
              <a:gdLst/>
              <a:ahLst/>
              <a:cxnLst/>
              <a:rect l="l" t="t" r="r" b="b"/>
              <a:pathLst>
                <a:path w="9525" h="7219" extrusionOk="0">
                  <a:moveTo>
                    <a:pt x="4739" y="1"/>
                  </a:moveTo>
                  <a:cubicBezTo>
                    <a:pt x="3881" y="1"/>
                    <a:pt x="3024" y="341"/>
                    <a:pt x="2306" y="1033"/>
                  </a:cubicBezTo>
                  <a:cubicBezTo>
                    <a:pt x="0" y="3230"/>
                    <a:pt x="1492" y="7136"/>
                    <a:pt x="4666" y="7217"/>
                  </a:cubicBezTo>
                  <a:cubicBezTo>
                    <a:pt x="4699" y="7218"/>
                    <a:pt x="4732" y="7218"/>
                    <a:pt x="4765" y="7218"/>
                  </a:cubicBezTo>
                  <a:cubicBezTo>
                    <a:pt x="7874" y="7218"/>
                    <a:pt x="9525" y="3450"/>
                    <a:pt x="7351" y="1169"/>
                  </a:cubicBezTo>
                  <a:cubicBezTo>
                    <a:pt x="6591" y="395"/>
                    <a:pt x="5664" y="1"/>
                    <a:pt x="4739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0"/>
            <p:cNvSpPr/>
            <p:nvPr/>
          </p:nvSpPr>
          <p:spPr>
            <a:xfrm>
              <a:off x="6506825" y="4962275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3" y="1"/>
                  </a:moveTo>
                  <a:cubicBezTo>
                    <a:pt x="3837" y="1"/>
                    <a:pt x="2900" y="381"/>
                    <a:pt x="2209" y="1140"/>
                  </a:cubicBezTo>
                  <a:cubicBezTo>
                    <a:pt x="1" y="3403"/>
                    <a:pt x="1617" y="7190"/>
                    <a:pt x="4773" y="7190"/>
                  </a:cubicBezTo>
                  <a:cubicBezTo>
                    <a:pt x="4795" y="7190"/>
                    <a:pt x="4818" y="7189"/>
                    <a:pt x="4840" y="7189"/>
                  </a:cubicBezTo>
                  <a:cubicBezTo>
                    <a:pt x="8014" y="7135"/>
                    <a:pt x="9560" y="3256"/>
                    <a:pt x="7254" y="1059"/>
                  </a:cubicBezTo>
                  <a:cubicBezTo>
                    <a:pt x="6575" y="354"/>
                    <a:pt x="5675" y="1"/>
                    <a:pt x="477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0"/>
            <p:cNvSpPr/>
            <p:nvPr/>
          </p:nvSpPr>
          <p:spPr>
            <a:xfrm>
              <a:off x="4006300" y="2443200"/>
              <a:ext cx="202100" cy="180775"/>
            </a:xfrm>
            <a:custGeom>
              <a:avLst/>
              <a:gdLst/>
              <a:ahLst/>
              <a:cxnLst/>
              <a:rect l="l" t="t" r="r" b="b"/>
              <a:pathLst>
                <a:path w="8084" h="7231" extrusionOk="0">
                  <a:moveTo>
                    <a:pt x="4023" y="1"/>
                  </a:moveTo>
                  <a:cubicBezTo>
                    <a:pt x="3204" y="1"/>
                    <a:pt x="2389" y="304"/>
                    <a:pt x="1709" y="922"/>
                  </a:cubicBezTo>
                  <a:cubicBezTo>
                    <a:pt x="190" y="2278"/>
                    <a:pt x="0" y="4448"/>
                    <a:pt x="1329" y="5967"/>
                  </a:cubicBezTo>
                  <a:cubicBezTo>
                    <a:pt x="2056" y="6797"/>
                    <a:pt x="3051" y="7231"/>
                    <a:pt x="4052" y="7231"/>
                  </a:cubicBezTo>
                  <a:cubicBezTo>
                    <a:pt x="4881" y="7231"/>
                    <a:pt x="5714" y="6934"/>
                    <a:pt x="6402" y="6319"/>
                  </a:cubicBezTo>
                  <a:cubicBezTo>
                    <a:pt x="7893" y="4990"/>
                    <a:pt x="8083" y="2766"/>
                    <a:pt x="6754" y="1274"/>
                  </a:cubicBezTo>
                  <a:cubicBezTo>
                    <a:pt x="5987" y="433"/>
                    <a:pt x="5002" y="1"/>
                    <a:pt x="402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0"/>
            <p:cNvSpPr/>
            <p:nvPr/>
          </p:nvSpPr>
          <p:spPr>
            <a:xfrm>
              <a:off x="3988000" y="3073100"/>
              <a:ext cx="238125" cy="179775"/>
            </a:xfrm>
            <a:custGeom>
              <a:avLst/>
              <a:gdLst/>
              <a:ahLst/>
              <a:cxnLst/>
              <a:rect l="l" t="t" r="r" b="b"/>
              <a:pathLst>
                <a:path w="9525" h="7191" extrusionOk="0">
                  <a:moveTo>
                    <a:pt x="4787" y="1"/>
                  </a:moveTo>
                  <a:cubicBezTo>
                    <a:pt x="3885" y="1"/>
                    <a:pt x="2984" y="354"/>
                    <a:pt x="2306" y="1059"/>
                  </a:cubicBezTo>
                  <a:cubicBezTo>
                    <a:pt x="0" y="3256"/>
                    <a:pt x="1519" y="7135"/>
                    <a:pt x="4692" y="7189"/>
                  </a:cubicBezTo>
                  <a:cubicBezTo>
                    <a:pt x="4726" y="7190"/>
                    <a:pt x="4759" y="7190"/>
                    <a:pt x="4792" y="7190"/>
                  </a:cubicBezTo>
                  <a:cubicBezTo>
                    <a:pt x="7927" y="7190"/>
                    <a:pt x="9525" y="3395"/>
                    <a:pt x="7351" y="1141"/>
                  </a:cubicBezTo>
                  <a:cubicBezTo>
                    <a:pt x="6660" y="381"/>
                    <a:pt x="5723" y="1"/>
                    <a:pt x="4787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0"/>
            <p:cNvSpPr/>
            <p:nvPr/>
          </p:nvSpPr>
          <p:spPr>
            <a:xfrm>
              <a:off x="4617250" y="2443250"/>
              <a:ext cx="239200" cy="180325"/>
            </a:xfrm>
            <a:custGeom>
              <a:avLst/>
              <a:gdLst/>
              <a:ahLst/>
              <a:cxnLst/>
              <a:rect l="l" t="t" r="r" b="b"/>
              <a:pathLst>
                <a:path w="9568" h="7213" extrusionOk="0">
                  <a:moveTo>
                    <a:pt x="4791" y="1"/>
                  </a:moveTo>
                  <a:cubicBezTo>
                    <a:pt x="3881" y="1"/>
                    <a:pt x="2975" y="360"/>
                    <a:pt x="2307" y="1082"/>
                  </a:cubicBezTo>
                  <a:cubicBezTo>
                    <a:pt x="1" y="3306"/>
                    <a:pt x="1574" y="7185"/>
                    <a:pt x="4748" y="7212"/>
                  </a:cubicBezTo>
                  <a:cubicBezTo>
                    <a:pt x="4759" y="7212"/>
                    <a:pt x="4770" y="7212"/>
                    <a:pt x="4781" y="7212"/>
                  </a:cubicBezTo>
                  <a:cubicBezTo>
                    <a:pt x="7960" y="7212"/>
                    <a:pt x="9568" y="3407"/>
                    <a:pt x="7352" y="1137"/>
                  </a:cubicBezTo>
                  <a:cubicBezTo>
                    <a:pt x="6664" y="380"/>
                    <a:pt x="5726" y="1"/>
                    <a:pt x="4791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0"/>
            <p:cNvSpPr/>
            <p:nvPr/>
          </p:nvSpPr>
          <p:spPr>
            <a:xfrm>
              <a:off x="3988175" y="3703750"/>
              <a:ext cx="238525" cy="180325"/>
            </a:xfrm>
            <a:custGeom>
              <a:avLst/>
              <a:gdLst/>
              <a:ahLst/>
              <a:cxnLst/>
              <a:rect l="l" t="t" r="r" b="b"/>
              <a:pathLst>
                <a:path w="9541" h="7213" extrusionOk="0">
                  <a:moveTo>
                    <a:pt x="4787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5" y="6832"/>
                    <a:pt x="3836" y="7212"/>
                    <a:pt x="4767" y="7212"/>
                  </a:cubicBezTo>
                  <a:cubicBezTo>
                    <a:pt x="5674" y="7212"/>
                    <a:pt x="6580" y="6853"/>
                    <a:pt x="7262" y="6130"/>
                  </a:cubicBezTo>
                  <a:cubicBezTo>
                    <a:pt x="9541" y="3906"/>
                    <a:pt x="7995" y="28"/>
                    <a:pt x="4821" y="0"/>
                  </a:cubicBezTo>
                  <a:cubicBezTo>
                    <a:pt x="4810" y="0"/>
                    <a:pt x="4798" y="0"/>
                    <a:pt x="4787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0"/>
            <p:cNvSpPr/>
            <p:nvPr/>
          </p:nvSpPr>
          <p:spPr>
            <a:xfrm>
              <a:off x="4636250" y="3072975"/>
              <a:ext cx="201425" cy="180925"/>
            </a:xfrm>
            <a:custGeom>
              <a:avLst/>
              <a:gdLst/>
              <a:ahLst/>
              <a:cxnLst/>
              <a:rect l="l" t="t" r="r" b="b"/>
              <a:pathLst>
                <a:path w="8057" h="7237" extrusionOk="0">
                  <a:moveTo>
                    <a:pt x="4023" y="0"/>
                  </a:moveTo>
                  <a:cubicBezTo>
                    <a:pt x="3177" y="0"/>
                    <a:pt x="2335" y="327"/>
                    <a:pt x="1628" y="983"/>
                  </a:cubicBezTo>
                  <a:cubicBezTo>
                    <a:pt x="109" y="2393"/>
                    <a:pt x="0" y="4536"/>
                    <a:pt x="1411" y="6028"/>
                  </a:cubicBezTo>
                  <a:cubicBezTo>
                    <a:pt x="2123" y="6827"/>
                    <a:pt x="3107" y="7237"/>
                    <a:pt x="4097" y="7237"/>
                  </a:cubicBezTo>
                  <a:cubicBezTo>
                    <a:pt x="4955" y="7237"/>
                    <a:pt x="5817" y="6929"/>
                    <a:pt x="6510" y="6299"/>
                  </a:cubicBezTo>
                  <a:cubicBezTo>
                    <a:pt x="7975" y="4943"/>
                    <a:pt x="8056" y="2637"/>
                    <a:pt x="6673" y="1200"/>
                  </a:cubicBezTo>
                  <a:cubicBezTo>
                    <a:pt x="5903" y="401"/>
                    <a:pt x="4961" y="0"/>
                    <a:pt x="4023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0"/>
            <p:cNvSpPr/>
            <p:nvPr/>
          </p:nvSpPr>
          <p:spPr>
            <a:xfrm>
              <a:off x="5247225" y="2443175"/>
              <a:ext cx="238500" cy="179725"/>
            </a:xfrm>
            <a:custGeom>
              <a:avLst/>
              <a:gdLst/>
              <a:ahLst/>
              <a:cxnLst/>
              <a:rect l="l" t="t" r="r" b="b"/>
              <a:pathLst>
                <a:path w="9540" h="7189" extrusionOk="0">
                  <a:moveTo>
                    <a:pt x="4765" y="0"/>
                  </a:moveTo>
                  <a:cubicBezTo>
                    <a:pt x="3855" y="0"/>
                    <a:pt x="2950" y="360"/>
                    <a:pt x="2278" y="1085"/>
                  </a:cubicBezTo>
                  <a:cubicBezTo>
                    <a:pt x="0" y="3309"/>
                    <a:pt x="1573" y="7188"/>
                    <a:pt x="4774" y="7188"/>
                  </a:cubicBezTo>
                  <a:cubicBezTo>
                    <a:pt x="4785" y="7188"/>
                    <a:pt x="4796" y="7188"/>
                    <a:pt x="4807" y="7188"/>
                  </a:cubicBezTo>
                  <a:cubicBezTo>
                    <a:pt x="7959" y="7188"/>
                    <a:pt x="9540" y="3356"/>
                    <a:pt x="7324" y="1112"/>
                  </a:cubicBezTo>
                  <a:cubicBezTo>
                    <a:pt x="6625" y="373"/>
                    <a:pt x="5693" y="0"/>
                    <a:pt x="476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0"/>
            <p:cNvSpPr/>
            <p:nvPr/>
          </p:nvSpPr>
          <p:spPr>
            <a:xfrm>
              <a:off x="4006975" y="4332350"/>
              <a:ext cx="201425" cy="181225"/>
            </a:xfrm>
            <a:custGeom>
              <a:avLst/>
              <a:gdLst/>
              <a:ahLst/>
              <a:cxnLst/>
              <a:rect l="l" t="t" r="r" b="b"/>
              <a:pathLst>
                <a:path w="8057" h="7249" extrusionOk="0">
                  <a:moveTo>
                    <a:pt x="4008" y="1"/>
                  </a:moveTo>
                  <a:cubicBezTo>
                    <a:pt x="3158" y="1"/>
                    <a:pt x="2309" y="334"/>
                    <a:pt x="1601" y="1004"/>
                  </a:cubicBezTo>
                  <a:cubicBezTo>
                    <a:pt x="109" y="2387"/>
                    <a:pt x="0" y="4557"/>
                    <a:pt x="1384" y="6049"/>
                  </a:cubicBezTo>
                  <a:cubicBezTo>
                    <a:pt x="2082" y="6847"/>
                    <a:pt x="3051" y="7249"/>
                    <a:pt x="4021" y="7249"/>
                  </a:cubicBezTo>
                  <a:cubicBezTo>
                    <a:pt x="4897" y="7249"/>
                    <a:pt x="5774" y="6922"/>
                    <a:pt x="6456" y="6266"/>
                  </a:cubicBezTo>
                  <a:cubicBezTo>
                    <a:pt x="7948" y="4937"/>
                    <a:pt x="8056" y="2631"/>
                    <a:pt x="6646" y="1221"/>
                  </a:cubicBezTo>
                  <a:cubicBezTo>
                    <a:pt x="5891" y="409"/>
                    <a:pt x="4949" y="1"/>
                    <a:pt x="400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0"/>
            <p:cNvSpPr/>
            <p:nvPr/>
          </p:nvSpPr>
          <p:spPr>
            <a:xfrm>
              <a:off x="4617950" y="3702900"/>
              <a:ext cx="238325" cy="179900"/>
            </a:xfrm>
            <a:custGeom>
              <a:avLst/>
              <a:gdLst/>
              <a:ahLst/>
              <a:cxnLst/>
              <a:rect l="l" t="t" r="r" b="b"/>
              <a:pathLst>
                <a:path w="9533" h="7196" extrusionOk="0">
                  <a:moveTo>
                    <a:pt x="4759" y="0"/>
                  </a:moveTo>
                  <a:cubicBezTo>
                    <a:pt x="3858" y="0"/>
                    <a:pt x="2957" y="346"/>
                    <a:pt x="2279" y="1038"/>
                  </a:cubicBezTo>
                  <a:cubicBezTo>
                    <a:pt x="0" y="3262"/>
                    <a:pt x="1519" y="7141"/>
                    <a:pt x="4693" y="7195"/>
                  </a:cubicBezTo>
                  <a:cubicBezTo>
                    <a:pt x="4715" y="7196"/>
                    <a:pt x="4737" y="7196"/>
                    <a:pt x="4760" y="7196"/>
                  </a:cubicBezTo>
                  <a:cubicBezTo>
                    <a:pt x="7916" y="7196"/>
                    <a:pt x="9532" y="3409"/>
                    <a:pt x="7324" y="1119"/>
                  </a:cubicBezTo>
                  <a:cubicBezTo>
                    <a:pt x="6633" y="373"/>
                    <a:pt x="5695" y="0"/>
                    <a:pt x="4759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0"/>
            <p:cNvSpPr/>
            <p:nvPr/>
          </p:nvSpPr>
          <p:spPr>
            <a:xfrm>
              <a:off x="7141825" y="1811875"/>
              <a:ext cx="238700" cy="180050"/>
            </a:xfrm>
            <a:custGeom>
              <a:avLst/>
              <a:gdLst/>
              <a:ahLst/>
              <a:cxnLst/>
              <a:rect l="l" t="t" r="r" b="b"/>
              <a:pathLst>
                <a:path w="9548" h="7202" extrusionOk="0">
                  <a:moveTo>
                    <a:pt x="4774" y="0"/>
                  </a:moveTo>
                  <a:cubicBezTo>
                    <a:pt x="1600" y="0"/>
                    <a:pt x="0" y="3825"/>
                    <a:pt x="2224" y="6103"/>
                  </a:cubicBezTo>
                  <a:cubicBezTo>
                    <a:pt x="2902" y="6835"/>
                    <a:pt x="3825" y="7201"/>
                    <a:pt x="4750" y="7201"/>
                  </a:cubicBezTo>
                  <a:cubicBezTo>
                    <a:pt x="5676" y="7201"/>
                    <a:pt x="6605" y="6835"/>
                    <a:pt x="7296" y="6103"/>
                  </a:cubicBezTo>
                  <a:cubicBezTo>
                    <a:pt x="9548" y="3879"/>
                    <a:pt x="7975" y="27"/>
                    <a:pt x="4774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0"/>
            <p:cNvSpPr/>
            <p:nvPr/>
          </p:nvSpPr>
          <p:spPr>
            <a:xfrm>
              <a:off x="7142025" y="552650"/>
              <a:ext cx="238500" cy="179800"/>
            </a:xfrm>
            <a:custGeom>
              <a:avLst/>
              <a:gdLst/>
              <a:ahLst/>
              <a:cxnLst/>
              <a:rect l="l" t="t" r="r" b="b"/>
              <a:pathLst>
                <a:path w="9540" h="7192" extrusionOk="0">
                  <a:moveTo>
                    <a:pt x="4760" y="0"/>
                  </a:moveTo>
                  <a:cubicBezTo>
                    <a:pt x="1608" y="0"/>
                    <a:pt x="0" y="3806"/>
                    <a:pt x="2216" y="6076"/>
                  </a:cubicBezTo>
                  <a:cubicBezTo>
                    <a:pt x="2904" y="6819"/>
                    <a:pt x="3836" y="7192"/>
                    <a:pt x="4767" y="7192"/>
                  </a:cubicBezTo>
                  <a:cubicBezTo>
                    <a:pt x="5673" y="7192"/>
                    <a:pt x="6579" y="6839"/>
                    <a:pt x="7261" y="6130"/>
                  </a:cubicBezTo>
                  <a:cubicBezTo>
                    <a:pt x="9540" y="3906"/>
                    <a:pt x="7994" y="27"/>
                    <a:pt x="4793" y="0"/>
                  </a:cubicBezTo>
                  <a:cubicBezTo>
                    <a:pt x="4782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0"/>
            <p:cNvSpPr/>
            <p:nvPr/>
          </p:nvSpPr>
          <p:spPr>
            <a:xfrm>
              <a:off x="7160125" y="1181075"/>
              <a:ext cx="201425" cy="181050"/>
            </a:xfrm>
            <a:custGeom>
              <a:avLst/>
              <a:gdLst/>
              <a:ahLst/>
              <a:cxnLst/>
              <a:rect l="l" t="t" r="r" b="b"/>
              <a:pathLst>
                <a:path w="8057" h="7242" extrusionOk="0">
                  <a:moveTo>
                    <a:pt x="4033" y="1"/>
                  </a:moveTo>
                  <a:cubicBezTo>
                    <a:pt x="3183" y="1"/>
                    <a:pt x="2336" y="327"/>
                    <a:pt x="1628" y="983"/>
                  </a:cubicBezTo>
                  <a:cubicBezTo>
                    <a:pt x="136" y="2394"/>
                    <a:pt x="1" y="4564"/>
                    <a:pt x="1411" y="6056"/>
                  </a:cubicBezTo>
                  <a:cubicBezTo>
                    <a:pt x="2095" y="6840"/>
                    <a:pt x="3065" y="7242"/>
                    <a:pt x="4035" y="7242"/>
                  </a:cubicBezTo>
                  <a:cubicBezTo>
                    <a:pt x="4910" y="7242"/>
                    <a:pt x="5787" y="6914"/>
                    <a:pt x="6456" y="6245"/>
                  </a:cubicBezTo>
                  <a:cubicBezTo>
                    <a:pt x="7975" y="4944"/>
                    <a:pt x="8056" y="2638"/>
                    <a:pt x="6673" y="1200"/>
                  </a:cubicBezTo>
                  <a:cubicBezTo>
                    <a:pt x="5917" y="402"/>
                    <a:pt x="4974" y="1"/>
                    <a:pt x="403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0"/>
            <p:cNvSpPr/>
            <p:nvPr/>
          </p:nvSpPr>
          <p:spPr>
            <a:xfrm>
              <a:off x="7141825" y="4962975"/>
              <a:ext cx="238700" cy="180150"/>
            </a:xfrm>
            <a:custGeom>
              <a:avLst/>
              <a:gdLst/>
              <a:ahLst/>
              <a:cxnLst/>
              <a:rect l="l" t="t" r="r" b="b"/>
              <a:pathLst>
                <a:path w="9548" h="7206" extrusionOk="0">
                  <a:moveTo>
                    <a:pt x="4801" y="0"/>
                  </a:moveTo>
                  <a:cubicBezTo>
                    <a:pt x="1600" y="0"/>
                    <a:pt x="0" y="3852"/>
                    <a:pt x="2251" y="6103"/>
                  </a:cubicBezTo>
                  <a:cubicBezTo>
                    <a:pt x="2933" y="6839"/>
                    <a:pt x="3854" y="7205"/>
                    <a:pt x="4777" y="7205"/>
                  </a:cubicBezTo>
                  <a:cubicBezTo>
                    <a:pt x="5691" y="7205"/>
                    <a:pt x="6608" y="6846"/>
                    <a:pt x="7296" y="6130"/>
                  </a:cubicBezTo>
                  <a:cubicBezTo>
                    <a:pt x="9548" y="3879"/>
                    <a:pt x="7975" y="27"/>
                    <a:pt x="4801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0"/>
            <p:cNvSpPr/>
            <p:nvPr/>
          </p:nvSpPr>
          <p:spPr>
            <a:xfrm>
              <a:off x="7160125" y="2443200"/>
              <a:ext cx="202100" cy="180775"/>
            </a:xfrm>
            <a:custGeom>
              <a:avLst/>
              <a:gdLst/>
              <a:ahLst/>
              <a:cxnLst/>
              <a:rect l="l" t="t" r="r" b="b"/>
              <a:pathLst>
                <a:path w="8084" h="7231" extrusionOk="0">
                  <a:moveTo>
                    <a:pt x="4012" y="1"/>
                  </a:moveTo>
                  <a:cubicBezTo>
                    <a:pt x="3198" y="1"/>
                    <a:pt x="2389" y="304"/>
                    <a:pt x="1709" y="922"/>
                  </a:cubicBezTo>
                  <a:cubicBezTo>
                    <a:pt x="190" y="2278"/>
                    <a:pt x="1" y="4448"/>
                    <a:pt x="1330" y="5967"/>
                  </a:cubicBezTo>
                  <a:cubicBezTo>
                    <a:pt x="2057" y="6797"/>
                    <a:pt x="3051" y="7231"/>
                    <a:pt x="4048" y="7231"/>
                  </a:cubicBezTo>
                  <a:cubicBezTo>
                    <a:pt x="4873" y="7231"/>
                    <a:pt x="5699" y="6934"/>
                    <a:pt x="6375" y="6319"/>
                  </a:cubicBezTo>
                  <a:cubicBezTo>
                    <a:pt x="7894" y="4990"/>
                    <a:pt x="8083" y="2766"/>
                    <a:pt x="6727" y="1274"/>
                  </a:cubicBezTo>
                  <a:cubicBezTo>
                    <a:pt x="5960" y="433"/>
                    <a:pt x="4983" y="1"/>
                    <a:pt x="4012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0"/>
            <p:cNvSpPr/>
            <p:nvPr/>
          </p:nvSpPr>
          <p:spPr>
            <a:xfrm>
              <a:off x="7141825" y="3073100"/>
              <a:ext cx="238125" cy="179775"/>
            </a:xfrm>
            <a:custGeom>
              <a:avLst/>
              <a:gdLst/>
              <a:ahLst/>
              <a:cxnLst/>
              <a:rect l="l" t="t" r="r" b="b"/>
              <a:pathLst>
                <a:path w="9525" h="7191" extrusionOk="0">
                  <a:moveTo>
                    <a:pt x="4781" y="1"/>
                  </a:moveTo>
                  <a:cubicBezTo>
                    <a:pt x="3878" y="1"/>
                    <a:pt x="2971" y="354"/>
                    <a:pt x="2279" y="1059"/>
                  </a:cubicBezTo>
                  <a:cubicBezTo>
                    <a:pt x="0" y="3256"/>
                    <a:pt x="1519" y="7135"/>
                    <a:pt x="4693" y="7189"/>
                  </a:cubicBezTo>
                  <a:cubicBezTo>
                    <a:pt x="4726" y="7190"/>
                    <a:pt x="4759" y="7190"/>
                    <a:pt x="4792" y="7190"/>
                  </a:cubicBezTo>
                  <a:cubicBezTo>
                    <a:pt x="7927" y="7190"/>
                    <a:pt x="9525" y="3395"/>
                    <a:pt x="7324" y="1141"/>
                  </a:cubicBezTo>
                  <a:cubicBezTo>
                    <a:pt x="6647" y="381"/>
                    <a:pt x="5717" y="1"/>
                    <a:pt x="4781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0"/>
            <p:cNvSpPr/>
            <p:nvPr/>
          </p:nvSpPr>
          <p:spPr>
            <a:xfrm>
              <a:off x="7142025" y="3703750"/>
              <a:ext cx="238500" cy="180325"/>
            </a:xfrm>
            <a:custGeom>
              <a:avLst/>
              <a:gdLst/>
              <a:ahLst/>
              <a:cxnLst/>
              <a:rect l="l" t="t" r="r" b="b"/>
              <a:pathLst>
                <a:path w="9540" h="7213" extrusionOk="0">
                  <a:moveTo>
                    <a:pt x="4760" y="0"/>
                  </a:moveTo>
                  <a:cubicBezTo>
                    <a:pt x="1608" y="0"/>
                    <a:pt x="0" y="3806"/>
                    <a:pt x="2216" y="6076"/>
                  </a:cubicBezTo>
                  <a:cubicBezTo>
                    <a:pt x="2904" y="6832"/>
                    <a:pt x="3835" y="7212"/>
                    <a:pt x="4767" y="7212"/>
                  </a:cubicBezTo>
                  <a:cubicBezTo>
                    <a:pt x="5673" y="7212"/>
                    <a:pt x="6579" y="6853"/>
                    <a:pt x="7261" y="6130"/>
                  </a:cubicBezTo>
                  <a:cubicBezTo>
                    <a:pt x="9540" y="3906"/>
                    <a:pt x="7994" y="28"/>
                    <a:pt x="4793" y="0"/>
                  </a:cubicBezTo>
                  <a:cubicBezTo>
                    <a:pt x="4782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0"/>
            <p:cNvSpPr/>
            <p:nvPr/>
          </p:nvSpPr>
          <p:spPr>
            <a:xfrm>
              <a:off x="7160125" y="4332350"/>
              <a:ext cx="201425" cy="181225"/>
            </a:xfrm>
            <a:custGeom>
              <a:avLst/>
              <a:gdLst/>
              <a:ahLst/>
              <a:cxnLst/>
              <a:rect l="l" t="t" r="r" b="b"/>
              <a:pathLst>
                <a:path w="8057" h="7249" extrusionOk="0">
                  <a:moveTo>
                    <a:pt x="4035" y="1"/>
                  </a:moveTo>
                  <a:cubicBezTo>
                    <a:pt x="3185" y="1"/>
                    <a:pt x="2336" y="334"/>
                    <a:pt x="1628" y="1004"/>
                  </a:cubicBezTo>
                  <a:cubicBezTo>
                    <a:pt x="136" y="2387"/>
                    <a:pt x="1" y="4557"/>
                    <a:pt x="1411" y="6049"/>
                  </a:cubicBezTo>
                  <a:cubicBezTo>
                    <a:pt x="2095" y="6847"/>
                    <a:pt x="3065" y="7249"/>
                    <a:pt x="4035" y="7249"/>
                  </a:cubicBezTo>
                  <a:cubicBezTo>
                    <a:pt x="4911" y="7249"/>
                    <a:pt x="5787" y="6922"/>
                    <a:pt x="6456" y="6266"/>
                  </a:cubicBezTo>
                  <a:cubicBezTo>
                    <a:pt x="7975" y="4937"/>
                    <a:pt x="8056" y="2631"/>
                    <a:pt x="6673" y="1221"/>
                  </a:cubicBezTo>
                  <a:cubicBezTo>
                    <a:pt x="5918" y="409"/>
                    <a:pt x="4976" y="1"/>
                    <a:pt x="4035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1" name="Google Shape;2011;p40"/>
          <p:cNvSpPr txBox="1">
            <a:spLocks noGrp="1"/>
          </p:cNvSpPr>
          <p:nvPr>
            <p:ph type="ctrTitle"/>
          </p:nvPr>
        </p:nvSpPr>
        <p:spPr>
          <a:xfrm flipH="1">
            <a:off x="1136781" y="2656963"/>
            <a:ext cx="31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NgClass</a:t>
            </a:r>
            <a:endParaRPr dirty="0"/>
          </a:p>
        </p:txBody>
      </p:sp>
      <p:sp>
        <p:nvSpPr>
          <p:cNvPr id="2012" name="Google Shape;2012;p40"/>
          <p:cNvSpPr txBox="1">
            <a:spLocks noGrp="1"/>
          </p:cNvSpPr>
          <p:nvPr>
            <p:ph type="subTitle" idx="1"/>
          </p:nvPr>
        </p:nvSpPr>
        <p:spPr>
          <a:xfrm flipH="1">
            <a:off x="1445781" y="3137475"/>
            <a:ext cx="2570700" cy="1114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La directive </a:t>
            </a:r>
            <a:r>
              <a:rPr lang="en-US" dirty="0" err="1"/>
              <a:t>NgCLass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aplicar</a:t>
            </a:r>
            <a:r>
              <a:rPr lang="en-US" dirty="0"/>
              <a:t> o remover multiples </a:t>
            </a:r>
            <a:r>
              <a:rPr lang="en-US" dirty="0" err="1"/>
              <a:t>clases</a:t>
            </a:r>
            <a:r>
              <a:rPr lang="en-US" dirty="0"/>
              <a:t> de CSS </a:t>
            </a:r>
            <a:r>
              <a:rPr lang="en-US" dirty="0" err="1"/>
              <a:t>dinámica</a:t>
            </a:r>
            <a:r>
              <a:rPr lang="en-US" dirty="0"/>
              <a:t> y </a:t>
            </a:r>
            <a:r>
              <a:rPr lang="en-US" dirty="0" err="1"/>
              <a:t>simultaneamente</a:t>
            </a:r>
            <a:r>
              <a:rPr lang="en-US" dirty="0"/>
              <a:t> a un </a:t>
            </a:r>
            <a:r>
              <a:rPr lang="en-US" dirty="0" err="1"/>
              <a:t>elemento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nuestro</a:t>
            </a:r>
            <a:r>
              <a:rPr lang="en-US" dirty="0"/>
              <a:t> CSS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3" name="Google Shape;2013;p40"/>
          <p:cNvSpPr txBox="1">
            <a:spLocks noGrp="1"/>
          </p:cNvSpPr>
          <p:nvPr>
            <p:ph type="ctrTitle" idx="2"/>
          </p:nvPr>
        </p:nvSpPr>
        <p:spPr>
          <a:xfrm flipH="1">
            <a:off x="4818519" y="2656963"/>
            <a:ext cx="31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 err="1"/>
              <a:t>NgStyle</a:t>
            </a:r>
            <a:endParaRPr dirty="0"/>
          </a:p>
        </p:txBody>
      </p:sp>
      <p:sp>
        <p:nvSpPr>
          <p:cNvPr id="2014" name="Google Shape;2014;p40"/>
          <p:cNvSpPr txBox="1">
            <a:spLocks noGrp="1"/>
          </p:cNvSpPr>
          <p:nvPr>
            <p:ph type="subTitle" idx="3"/>
          </p:nvPr>
        </p:nvSpPr>
        <p:spPr>
          <a:xfrm flipH="1">
            <a:off x="5127519" y="3137474"/>
            <a:ext cx="2570700" cy="1891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s" dirty="0"/>
              <a:t>L</a:t>
            </a:r>
            <a:r>
              <a:rPr lang="es-ES" dirty="0"/>
              <a:t>a directiva </a:t>
            </a:r>
            <a:r>
              <a:rPr lang="es-ES" dirty="0" err="1"/>
              <a:t>NgStyle</a:t>
            </a:r>
            <a:r>
              <a:rPr lang="es-ES" dirty="0"/>
              <a:t> es parecida a </a:t>
            </a:r>
            <a:r>
              <a:rPr lang="es-ES" dirty="0" err="1"/>
              <a:t>NgClass</a:t>
            </a:r>
            <a:r>
              <a:rPr lang="es-ES" dirty="0"/>
              <a:t> pero a un nivel más bajo.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s-ES" dirty="0"/>
              <a:t>Opera de manera similar a </a:t>
            </a:r>
            <a:r>
              <a:rPr lang="es-ES" dirty="0" err="1"/>
              <a:t>NgClass</a:t>
            </a:r>
            <a:r>
              <a:rPr lang="es-ES" dirty="0"/>
              <a:t> en que coge un JSON y lo aplica en base a sus claves</a:t>
            </a:r>
            <a:r>
              <a:rPr lang="es" dirty="0"/>
              <a:t> </a:t>
            </a:r>
            <a:r>
              <a:rPr lang="es-ES" dirty="0"/>
              <a:t>pero este actúa directamente sobre propiedades del </a:t>
            </a:r>
            <a:r>
              <a:rPr lang="es-ES" dirty="0" err="1"/>
              <a:t>style</a:t>
            </a:r>
            <a:r>
              <a:rPr lang="es-ES" dirty="0"/>
              <a:t> de </a:t>
            </a:r>
            <a:r>
              <a:rPr lang="es-ES" dirty="0" err="1"/>
              <a:t>css</a:t>
            </a:r>
            <a:r>
              <a:rPr lang="es-ES" dirty="0"/>
              <a:t> de los elementos.</a:t>
            </a:r>
            <a:r>
              <a:rPr lang="en-US" dirty="0"/>
              <a:t>. 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Las claves y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corresponden</a:t>
            </a:r>
            <a:r>
              <a:rPr lang="en-US" dirty="0"/>
              <a:t> a los que </a:t>
            </a:r>
            <a:r>
              <a:rPr lang="en-US" dirty="0" err="1"/>
              <a:t>encontramos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propio</a:t>
            </a:r>
            <a:r>
              <a:rPr lang="en-US" dirty="0"/>
              <a:t> CSS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6083319" y="4014979"/>
            <a:ext cx="1176868" cy="5152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rgbClr val="541C1D"/>
                </a:solidFill>
              </a:rPr>
              <a:t>NgClass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79ACA511-5252-487B-A262-30E18D823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24" y="275370"/>
            <a:ext cx="3738869" cy="203028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383129-37FE-4B55-8944-9C46DC34D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81" y="3963970"/>
            <a:ext cx="5754157" cy="1131223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8F879689-4E74-4A20-8608-606D16E300FF}"/>
              </a:ext>
            </a:extLst>
          </p:cNvPr>
          <p:cNvCxnSpPr>
            <a:cxnSpLocks/>
          </p:cNvCxnSpPr>
          <p:nvPr/>
        </p:nvCxnSpPr>
        <p:spPr>
          <a:xfrm>
            <a:off x="797437" y="2088715"/>
            <a:ext cx="1503796" cy="21838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9FB86D46-B71F-4497-93FE-5171C08C2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147" y="106953"/>
            <a:ext cx="4272101" cy="3710481"/>
          </a:xfrm>
          <a:prstGeom prst="rect">
            <a:avLst/>
          </a:prstGeom>
        </p:spPr>
      </p:pic>
      <p:cxnSp>
        <p:nvCxnSpPr>
          <p:cNvPr id="124" name="Conector recto de flecha 123">
            <a:extLst>
              <a:ext uri="{FF2B5EF4-FFF2-40B4-BE49-F238E27FC236}">
                <a16:creationId xmlns:a16="http://schemas.microsoft.com/office/drawing/2014/main" id="{833946EB-5FB3-4A6A-84C6-0B63A8B163D0}"/>
              </a:ext>
            </a:extLst>
          </p:cNvPr>
          <p:cNvCxnSpPr>
            <a:cxnSpLocks/>
          </p:cNvCxnSpPr>
          <p:nvPr/>
        </p:nvCxnSpPr>
        <p:spPr>
          <a:xfrm>
            <a:off x="1325403" y="1848493"/>
            <a:ext cx="4789990" cy="12434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53BBEC4C-E180-4BE9-BC1D-22A73FFB8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1432" y="2594909"/>
            <a:ext cx="1838582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5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2035000"/>
            <a:ext cx="5598000" cy="3135000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234100" y="2403800"/>
            <a:ext cx="4675800" cy="2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Permite aplicar o remover clases de CSS de manera dinámica y simultanea a un elemento en nuestro HTML.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Se puede utilizar ya sea desde un objeto de tipo {[</a:t>
            </a:r>
            <a:r>
              <a:rPr lang="es-ES" dirty="0" err="1"/>
              <a:t>nombreClase</a:t>
            </a:r>
            <a:r>
              <a:rPr lang="es-ES" dirty="0"/>
              <a:t>: </a:t>
            </a:r>
            <a:r>
              <a:rPr lang="es-ES" dirty="0" err="1"/>
              <a:t>string</a:t>
            </a:r>
            <a:r>
              <a:rPr lang="es-ES" dirty="0"/>
              <a:t>]: </a:t>
            </a:r>
            <a:r>
              <a:rPr lang="es-ES" dirty="0" err="1"/>
              <a:t>boolean</a:t>
            </a:r>
            <a:r>
              <a:rPr lang="es-ES" dirty="0"/>
              <a:t> } o desde literales. En el objeto evaluará el valor que se le asigne como booleano, con los </a:t>
            </a:r>
            <a:r>
              <a:rPr lang="es-ES" dirty="0" err="1"/>
              <a:t>falsy</a:t>
            </a:r>
            <a:r>
              <a:rPr lang="es-ES" dirty="0"/>
              <a:t> y </a:t>
            </a:r>
            <a:r>
              <a:rPr lang="es-ES" dirty="0" err="1"/>
              <a:t>trusty</a:t>
            </a:r>
            <a:r>
              <a:rPr lang="es-ES" dirty="0"/>
              <a:t> característicos de la coerción de JavaScript.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 err="1"/>
              <a:t>NgClass</a:t>
            </a:r>
            <a:r>
              <a:rPr lang="es-ES" dirty="0"/>
              <a:t> no sobrescribe elementos existentes en el </a:t>
            </a:r>
            <a:r>
              <a:rPr lang="es-ES" dirty="0" err="1"/>
              <a:t>class</a:t>
            </a:r>
            <a:r>
              <a:rPr lang="es-ES" dirty="0"/>
              <a:t> del elemento. </a:t>
            </a:r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 err="1"/>
              <a:t>NgClass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68082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6656073" y="3738659"/>
            <a:ext cx="1176868" cy="5152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rgbClr val="541C1D"/>
                </a:solidFill>
              </a:rPr>
              <a:t>NgStyle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9E2B9D4C-6906-4956-B60C-AFF37A699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49" y="117878"/>
            <a:ext cx="4090273" cy="28293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749C699-B3CB-4345-9E02-714893F96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89" y="3647804"/>
            <a:ext cx="5938565" cy="1063508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8F879689-4E74-4A20-8608-606D16E300FF}"/>
              </a:ext>
            </a:extLst>
          </p:cNvPr>
          <p:cNvCxnSpPr>
            <a:cxnSpLocks/>
          </p:cNvCxnSpPr>
          <p:nvPr/>
        </p:nvCxnSpPr>
        <p:spPr>
          <a:xfrm>
            <a:off x="1079094" y="2550708"/>
            <a:ext cx="1314759" cy="12581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56A2F566-2CA8-4CB8-B385-0D76CD5FA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1740" y="59953"/>
            <a:ext cx="4090273" cy="3508846"/>
          </a:xfrm>
          <a:prstGeom prst="rect">
            <a:avLst/>
          </a:prstGeom>
        </p:spPr>
      </p:pic>
      <p:cxnSp>
        <p:nvCxnSpPr>
          <p:cNvPr id="124" name="Conector recto de flecha 123">
            <a:extLst>
              <a:ext uri="{FF2B5EF4-FFF2-40B4-BE49-F238E27FC236}">
                <a16:creationId xmlns:a16="http://schemas.microsoft.com/office/drawing/2014/main" id="{833946EB-5FB3-4A6A-84C6-0B63A8B163D0}"/>
              </a:ext>
            </a:extLst>
          </p:cNvPr>
          <p:cNvCxnSpPr>
            <a:cxnSpLocks/>
          </p:cNvCxnSpPr>
          <p:nvPr/>
        </p:nvCxnSpPr>
        <p:spPr>
          <a:xfrm>
            <a:off x="1325403" y="1848493"/>
            <a:ext cx="4391906" cy="11860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915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2035000"/>
            <a:ext cx="5598000" cy="3135000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234100" y="2403800"/>
            <a:ext cx="4675800" cy="2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Permite aplicar o remover estilos CSS de manera dinámica y simultanea a un elemento en nuestro HTML.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Se puede utilizar ya sea desde un objeto de tipo {[</a:t>
            </a:r>
            <a:r>
              <a:rPr lang="es-ES" dirty="0" err="1"/>
              <a:t>nombreClase</a:t>
            </a:r>
            <a:r>
              <a:rPr lang="es-ES" dirty="0"/>
              <a:t>: </a:t>
            </a:r>
            <a:r>
              <a:rPr lang="es-ES" dirty="0" err="1"/>
              <a:t>string</a:t>
            </a:r>
            <a:r>
              <a:rPr lang="es-ES" dirty="0"/>
              <a:t>]: </a:t>
            </a:r>
            <a:r>
              <a:rPr lang="es-ES" dirty="0" err="1"/>
              <a:t>string</a:t>
            </a:r>
            <a:r>
              <a:rPr lang="es-ES" dirty="0"/>
              <a:t> } o desde literales. En ambos casos tiene que ser nomenclatura de CSS real para que funcione correctamente 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 err="1"/>
              <a:t>NgClass</a:t>
            </a:r>
            <a:r>
              <a:rPr lang="es-ES" dirty="0"/>
              <a:t> no sobrescribe </a:t>
            </a:r>
            <a:r>
              <a:rPr lang="es-ES" dirty="0" err="1"/>
              <a:t>styles</a:t>
            </a:r>
            <a:r>
              <a:rPr lang="es-ES" dirty="0"/>
              <a:t> existentes en el elemento.</a:t>
            </a:r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 err="1"/>
              <a:t>NgStyle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46105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2035000"/>
            <a:ext cx="5598000" cy="3135000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083475" y="3747770"/>
            <a:ext cx="4675800" cy="1196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Podemos asignar directamente propiedades del </a:t>
            </a:r>
            <a:r>
              <a:rPr lang="es-ES" dirty="0" err="1"/>
              <a:t>class</a:t>
            </a:r>
            <a:r>
              <a:rPr lang="es-ES" dirty="0"/>
              <a:t> a variables o funciones de manera dinámica.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También se puede hacer con propiedades del </a:t>
            </a:r>
            <a:r>
              <a:rPr lang="es-ES" dirty="0" err="1"/>
              <a:t>style</a:t>
            </a:r>
            <a:r>
              <a:rPr lang="es-ES" dirty="0"/>
              <a:t>.</a:t>
            </a:r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Alternative Class and Style Binding Syntax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C408CFF8-D901-4ECE-83E8-C5E9CD5AF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232" y="2034572"/>
            <a:ext cx="4429743" cy="117173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A7A1EFD-08A5-4928-BA97-2461451A1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560" y="3353161"/>
            <a:ext cx="3905795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47774"/>
      </p:ext>
    </p:extLst>
  </p:cSld>
  <p:clrMapOvr>
    <a:masterClrMapping/>
  </p:clrMapOvr>
</p:sld>
</file>

<file path=ppt/theme/theme1.xml><?xml version="1.0" encoding="utf-8"?>
<a:theme xmlns:a="http://schemas.openxmlformats.org/drawingml/2006/main" name="Orange Memphi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11969</Words>
  <Application>Microsoft Office PowerPoint</Application>
  <PresentationFormat>Presentación en pantalla (16:9)</PresentationFormat>
  <Paragraphs>1200</Paragraphs>
  <Slides>32</Slides>
  <Notes>32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Arvo</vt:lpstr>
      <vt:lpstr>Barlow Semi Condensed</vt:lpstr>
      <vt:lpstr>Roboto</vt:lpstr>
      <vt:lpstr>Arial</vt:lpstr>
      <vt:lpstr>Fira Sans Extra Condensed Medium</vt:lpstr>
      <vt:lpstr>Fira Sans Extra Condensed</vt:lpstr>
      <vt:lpstr>Orange Memphis</vt:lpstr>
      <vt:lpstr>ANGULAR FUNDAMENTALS Parte 2</vt:lpstr>
      <vt:lpstr>Contenido</vt:lpstr>
      <vt:lpstr>Attribute Directives</vt:lpstr>
      <vt:lpstr>Attribute Directives  Este tipo de directivas sirven para cambiar el “look and feel”, la capara de apariencia de elementos existentes o componentes donde se aplican. </vt:lpstr>
      <vt:lpstr>NgClass</vt:lpstr>
      <vt:lpstr>NgClass</vt:lpstr>
      <vt:lpstr>NgStyle</vt:lpstr>
      <vt:lpstr>NgStyle</vt:lpstr>
      <vt:lpstr>Alternative Class and Style Binding Syntax</vt:lpstr>
      <vt:lpstr>Structural Directives</vt:lpstr>
      <vt:lpstr>Structural Directives</vt:lpstr>
      <vt:lpstr>NgIf</vt:lpstr>
      <vt:lpstr>NgIf</vt:lpstr>
      <vt:lpstr>NgFor</vt:lpstr>
      <vt:lpstr>NgFor</vt:lpstr>
      <vt:lpstr>NgFor: trackBy</vt:lpstr>
      <vt:lpstr>NgFor: trackBy</vt:lpstr>
      <vt:lpstr>NgSwitch</vt:lpstr>
      <vt:lpstr>Uso de varias structural directives a la vez</vt:lpstr>
      <vt:lpstr>EJERCICIO!</vt:lpstr>
      <vt:lpstr>Input/Output</vt:lpstr>
      <vt:lpstr>Input/ Output</vt:lpstr>
      <vt:lpstr>Input</vt:lpstr>
      <vt:lpstr>Output</vt:lpstr>
      <vt:lpstr>Detección de cambios</vt:lpstr>
      <vt:lpstr>View Proyection</vt:lpstr>
      <vt:lpstr>View </vt:lpstr>
      <vt:lpstr>Ciclo de vida del componente</vt:lpstr>
      <vt:lpstr>Lifecicle</vt:lpstr>
      <vt:lpstr>EJERCICIO!</vt:lpstr>
      <vt:lpstr>EJERCICIO</vt:lpstr>
      <vt:lpstr>AHORA A POR LA PARTE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FUNDAMENTALS Parte 2</dc:title>
  <cp:lastModifiedBy>alejandro coves vives</cp:lastModifiedBy>
  <cp:revision>51</cp:revision>
  <dcterms:modified xsi:type="dcterms:W3CDTF">2020-05-22T18:08:14Z</dcterms:modified>
</cp:coreProperties>
</file>